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20" r:id="rId3"/>
  </p:sldMasterIdLst>
  <p:notesMasterIdLst>
    <p:notesMasterId r:id="rId18"/>
  </p:notesMasterIdLst>
  <p:handoutMasterIdLst>
    <p:handoutMasterId r:id="rId19"/>
  </p:handoutMasterIdLst>
  <p:sldIdLst>
    <p:sldId id="256" r:id="rId4"/>
    <p:sldId id="257" r:id="rId5"/>
    <p:sldId id="258" r:id="rId6"/>
    <p:sldId id="259" r:id="rId7"/>
    <p:sldId id="261" r:id="rId8"/>
    <p:sldId id="275" r:id="rId9"/>
    <p:sldId id="268" r:id="rId10"/>
    <p:sldId id="262" r:id="rId11"/>
    <p:sldId id="270" r:id="rId12"/>
    <p:sldId id="271" r:id="rId13"/>
    <p:sldId id="272" r:id="rId14"/>
    <p:sldId id="273" r:id="rId15"/>
    <p:sldId id="274" r:id="rId16"/>
    <p:sldId id="27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35310C-8914-4697-B2E6-FD52EE69EB62}" v="24" dt="2022-10-04T15:07:38.89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D4CA"/>
          </a:solidFill>
        </a:fill>
      </a:tcStyle>
    </a:wholeTbl>
    <a:band2H>
      <a:tcTxStyle/>
      <a:tcStyle>
        <a:tcBdr/>
        <a:fill>
          <a:solidFill>
            <a:srgbClr val="FBEBE7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DDACD"/>
          </a:solidFill>
        </a:fill>
      </a:tcStyle>
    </a:wholeTbl>
    <a:band2H>
      <a:tcTxStyle/>
      <a:tcStyle>
        <a:tcBdr/>
        <a:fill>
          <a:solidFill>
            <a:srgbClr val="F6EDE8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D3D3"/>
          </a:solidFill>
        </a:fill>
      </a:tcStyle>
    </a:wholeTbl>
    <a:band2H>
      <a:tcTxStyle/>
      <a:tcStyle>
        <a:tcBdr/>
        <a:fill>
          <a:solidFill>
            <a:srgbClr val="EFEAEA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4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1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et onay" userId="ca0df60890a2321e" providerId="LiveId" clId="{F935310C-8914-4697-B2E6-FD52EE69EB62}"/>
    <pc:docChg chg="custSel addSld delSld modSld">
      <pc:chgData name="samet onay" userId="ca0df60890a2321e" providerId="LiveId" clId="{F935310C-8914-4697-B2E6-FD52EE69EB62}" dt="2022-10-04T15:07:42.552" v="174" actId="1076"/>
      <pc:docMkLst>
        <pc:docMk/>
      </pc:docMkLst>
      <pc:sldChg chg="modSp mod">
        <pc:chgData name="samet onay" userId="ca0df60890a2321e" providerId="LiveId" clId="{F935310C-8914-4697-B2E6-FD52EE69EB62}" dt="2022-10-04T14:57:57.385" v="161" actId="20577"/>
        <pc:sldMkLst>
          <pc:docMk/>
          <pc:sldMk cId="0" sldId="259"/>
        </pc:sldMkLst>
        <pc:spChg chg="mod">
          <ac:chgData name="samet onay" userId="ca0df60890a2321e" providerId="LiveId" clId="{F935310C-8914-4697-B2E6-FD52EE69EB62}" dt="2022-10-04T14:57:57.385" v="161" actId="20577"/>
          <ac:spMkLst>
            <pc:docMk/>
            <pc:sldMk cId="0" sldId="259"/>
            <ac:spMk id="139" creationId="{00000000-0000-0000-0000-000000000000}"/>
          </ac:spMkLst>
        </pc:spChg>
      </pc:sldChg>
      <pc:sldChg chg="del">
        <pc:chgData name="samet onay" userId="ca0df60890a2321e" providerId="LiveId" clId="{F935310C-8914-4697-B2E6-FD52EE69EB62}" dt="2022-10-04T14:58:27.422" v="162" actId="47"/>
        <pc:sldMkLst>
          <pc:docMk/>
          <pc:sldMk cId="0" sldId="260"/>
        </pc:sldMkLst>
      </pc:sldChg>
      <pc:sldChg chg="del">
        <pc:chgData name="samet onay" userId="ca0df60890a2321e" providerId="LiveId" clId="{F935310C-8914-4697-B2E6-FD52EE69EB62}" dt="2022-10-04T14:57:27.639" v="156" actId="47"/>
        <pc:sldMkLst>
          <pc:docMk/>
          <pc:sldMk cId="0" sldId="261"/>
        </pc:sldMkLst>
      </pc:sldChg>
      <pc:sldChg chg="modSp mod">
        <pc:chgData name="samet onay" userId="ca0df60890a2321e" providerId="LiveId" clId="{F935310C-8914-4697-B2E6-FD52EE69EB62}" dt="2022-10-04T14:50:54.388" v="33" actId="20577"/>
        <pc:sldMkLst>
          <pc:docMk/>
          <pc:sldMk cId="0" sldId="262"/>
        </pc:sldMkLst>
        <pc:graphicFrameChg chg="modGraphic">
          <ac:chgData name="samet onay" userId="ca0df60890a2321e" providerId="LiveId" clId="{F935310C-8914-4697-B2E6-FD52EE69EB62}" dt="2022-10-04T14:50:54.388" v="33" actId="20577"/>
          <ac:graphicFrameMkLst>
            <pc:docMk/>
            <pc:sldMk cId="0" sldId="262"/>
            <ac:graphicFrameMk id="155" creationId="{00000000-0000-0000-0000-000000000000}"/>
          </ac:graphicFrameMkLst>
        </pc:graphicFrameChg>
      </pc:sldChg>
      <pc:sldChg chg="addSp delSp modSp mod">
        <pc:chgData name="samet onay" userId="ca0df60890a2321e" providerId="LiveId" clId="{F935310C-8914-4697-B2E6-FD52EE69EB62}" dt="2022-10-04T14:45:14.339" v="15" actId="1076"/>
        <pc:sldMkLst>
          <pc:docMk/>
          <pc:sldMk cId="0" sldId="263"/>
        </pc:sldMkLst>
        <pc:picChg chg="del">
          <ac:chgData name="samet onay" userId="ca0df60890a2321e" providerId="LiveId" clId="{F935310C-8914-4697-B2E6-FD52EE69EB62}" dt="2022-10-04T14:44:44.025" v="11" actId="478"/>
          <ac:picMkLst>
            <pc:docMk/>
            <pc:sldMk cId="0" sldId="263"/>
            <ac:picMk id="158" creationId="{00000000-0000-0000-0000-000000000000}"/>
          </ac:picMkLst>
        </pc:picChg>
        <pc:picChg chg="add mod">
          <ac:chgData name="samet onay" userId="ca0df60890a2321e" providerId="LiveId" clId="{F935310C-8914-4697-B2E6-FD52EE69EB62}" dt="2022-10-04T14:45:14.339" v="15" actId="1076"/>
          <ac:picMkLst>
            <pc:docMk/>
            <pc:sldMk cId="0" sldId="263"/>
            <ac:picMk id="2050" creationId="{A137A98B-21C2-DFB3-1ABB-F4298E3043DD}"/>
          </ac:picMkLst>
        </pc:picChg>
      </pc:sldChg>
      <pc:sldChg chg="addSp delSp modSp mod">
        <pc:chgData name="samet onay" userId="ca0df60890a2321e" providerId="LiveId" clId="{F935310C-8914-4697-B2E6-FD52EE69EB62}" dt="2022-10-04T14:43:25.714" v="10" actId="1076"/>
        <pc:sldMkLst>
          <pc:docMk/>
          <pc:sldMk cId="0" sldId="264"/>
        </pc:sldMkLst>
        <pc:picChg chg="del">
          <ac:chgData name="samet onay" userId="ca0df60890a2321e" providerId="LiveId" clId="{F935310C-8914-4697-B2E6-FD52EE69EB62}" dt="2022-10-04T14:42:24.875" v="0" actId="478"/>
          <ac:picMkLst>
            <pc:docMk/>
            <pc:sldMk cId="0" sldId="264"/>
            <ac:picMk id="161" creationId="{00000000-0000-0000-0000-000000000000}"/>
          </ac:picMkLst>
        </pc:picChg>
        <pc:picChg chg="add del mod">
          <ac:chgData name="samet onay" userId="ca0df60890a2321e" providerId="LiveId" clId="{F935310C-8914-4697-B2E6-FD52EE69EB62}" dt="2022-10-04T14:43:11.990" v="5" actId="478"/>
          <ac:picMkLst>
            <pc:docMk/>
            <pc:sldMk cId="0" sldId="264"/>
            <ac:picMk id="1026" creationId="{7C85DE29-C73C-3F27-4557-44F527873D39}"/>
          </ac:picMkLst>
        </pc:picChg>
        <pc:picChg chg="add mod">
          <ac:chgData name="samet onay" userId="ca0df60890a2321e" providerId="LiveId" clId="{F935310C-8914-4697-B2E6-FD52EE69EB62}" dt="2022-10-04T14:43:25.714" v="10" actId="1076"/>
          <ac:picMkLst>
            <pc:docMk/>
            <pc:sldMk cId="0" sldId="264"/>
            <ac:picMk id="1028" creationId="{9B9A9913-804B-6869-C719-EC50D60CD7B5}"/>
          </ac:picMkLst>
        </pc:picChg>
      </pc:sldChg>
      <pc:sldChg chg="addSp delSp modSp del mod">
        <pc:chgData name="samet onay" userId="ca0df60890a2321e" providerId="LiveId" clId="{F935310C-8914-4697-B2E6-FD52EE69EB62}" dt="2022-10-04T14:59:45.871" v="169" actId="47"/>
        <pc:sldMkLst>
          <pc:docMk/>
          <pc:sldMk cId="0" sldId="265"/>
        </pc:sldMkLst>
        <pc:graphicFrameChg chg="add del mod">
          <ac:chgData name="samet onay" userId="ca0df60890a2321e" providerId="LiveId" clId="{F935310C-8914-4697-B2E6-FD52EE69EB62}" dt="2022-10-04T14:49:36.360" v="18"/>
          <ac:graphicFrameMkLst>
            <pc:docMk/>
            <pc:sldMk cId="0" sldId="265"/>
            <ac:graphicFrameMk id="2" creationId="{D89E976E-394E-D71E-E829-9D04C29AAE6B}"/>
          </ac:graphicFrameMkLst>
        </pc:graphicFrameChg>
        <pc:picChg chg="add mod">
          <ac:chgData name="samet onay" userId="ca0df60890a2321e" providerId="LiveId" clId="{F935310C-8914-4697-B2E6-FD52EE69EB62}" dt="2022-10-04T14:50:14.586" v="25" actId="1076"/>
          <ac:picMkLst>
            <pc:docMk/>
            <pc:sldMk cId="0" sldId="265"/>
            <ac:picMk id="4" creationId="{4C8E349B-2D1A-5A19-D4F9-C81A7AF6C9AF}"/>
          </ac:picMkLst>
        </pc:picChg>
        <pc:picChg chg="del">
          <ac:chgData name="samet onay" userId="ca0df60890a2321e" providerId="LiveId" clId="{F935310C-8914-4697-B2E6-FD52EE69EB62}" dt="2022-10-04T14:49:31.738" v="16" actId="478"/>
          <ac:picMkLst>
            <pc:docMk/>
            <pc:sldMk cId="0" sldId="265"/>
            <ac:picMk id="164" creationId="{00000000-0000-0000-0000-000000000000}"/>
          </ac:picMkLst>
        </pc:picChg>
      </pc:sldChg>
      <pc:sldChg chg="addSp delSp modSp mod">
        <pc:chgData name="samet onay" userId="ca0df60890a2321e" providerId="LiveId" clId="{F935310C-8914-4697-B2E6-FD52EE69EB62}" dt="2022-10-04T15:07:42.552" v="174" actId="1076"/>
        <pc:sldMkLst>
          <pc:docMk/>
          <pc:sldMk cId="0" sldId="266"/>
        </pc:sldMkLst>
        <pc:spChg chg="del">
          <ac:chgData name="samet onay" userId="ca0df60890a2321e" providerId="LiveId" clId="{F935310C-8914-4697-B2E6-FD52EE69EB62}" dt="2022-10-04T14:59:42.499" v="168" actId="478"/>
          <ac:spMkLst>
            <pc:docMk/>
            <pc:sldMk cId="0" sldId="266"/>
            <ac:spMk id="168" creationId="{00000000-0000-0000-0000-000000000000}"/>
          </ac:spMkLst>
        </pc:spChg>
        <pc:picChg chg="add del mod">
          <ac:chgData name="samet onay" userId="ca0df60890a2321e" providerId="LiveId" clId="{F935310C-8914-4697-B2E6-FD52EE69EB62}" dt="2022-10-04T15:07:23.303" v="172" actId="478"/>
          <ac:picMkLst>
            <pc:docMk/>
            <pc:sldMk cId="0" sldId="266"/>
            <ac:picMk id="2" creationId="{5CB03D92-E1E5-FFE5-DD0B-4C47DD6A1E9D}"/>
          </ac:picMkLst>
        </pc:picChg>
        <pc:picChg chg="add mod">
          <ac:chgData name="samet onay" userId="ca0df60890a2321e" providerId="LiveId" clId="{F935310C-8914-4697-B2E6-FD52EE69EB62}" dt="2022-10-04T15:07:42.552" v="174" actId="1076"/>
          <ac:picMkLst>
            <pc:docMk/>
            <pc:sldMk cId="0" sldId="266"/>
            <ac:picMk id="3" creationId="{424AC467-112E-9D5A-8356-A508BB2A5814}"/>
          </ac:picMkLst>
        </pc:picChg>
        <pc:picChg chg="del">
          <ac:chgData name="samet onay" userId="ca0df60890a2321e" providerId="LiveId" clId="{F935310C-8914-4697-B2E6-FD52EE69EB62}" dt="2022-10-04T14:59:33.872" v="166" actId="478"/>
          <ac:picMkLst>
            <pc:docMk/>
            <pc:sldMk cId="0" sldId="266"/>
            <ac:picMk id="169" creationId="{00000000-0000-0000-0000-000000000000}"/>
          </ac:picMkLst>
        </pc:picChg>
      </pc:sldChg>
      <pc:sldChg chg="addSp delSp modSp add mod modNotesTx">
        <pc:chgData name="samet onay" userId="ca0df60890a2321e" providerId="LiveId" clId="{F935310C-8914-4697-B2E6-FD52EE69EB62}" dt="2022-10-04T14:58:51.974" v="165" actId="20577"/>
        <pc:sldMkLst>
          <pc:docMk/>
          <pc:sldMk cId="463430742" sldId="267"/>
        </pc:sldMkLst>
        <pc:spChg chg="add mod">
          <ac:chgData name="samet onay" userId="ca0df60890a2321e" providerId="LiveId" clId="{F935310C-8914-4697-B2E6-FD52EE69EB62}" dt="2022-10-04T14:56:08.979" v="62" actId="207"/>
          <ac:spMkLst>
            <pc:docMk/>
            <pc:sldMk cId="463430742" sldId="267"/>
            <ac:spMk id="3" creationId="{B467BA68-C776-C459-D034-0E93B793B918}"/>
          </ac:spMkLst>
        </pc:spChg>
        <pc:spChg chg="add mod">
          <ac:chgData name="samet onay" userId="ca0df60890a2321e" providerId="LiveId" clId="{F935310C-8914-4697-B2E6-FD52EE69EB62}" dt="2022-10-04T14:56:25.360" v="70" actId="1076"/>
          <ac:spMkLst>
            <pc:docMk/>
            <pc:sldMk cId="463430742" sldId="267"/>
            <ac:spMk id="4" creationId="{83B6D86A-D04A-5ECF-078D-B774B7C26B46}"/>
          </ac:spMkLst>
        </pc:spChg>
        <pc:spChg chg="add mod">
          <ac:chgData name="samet onay" userId="ca0df60890a2321e" providerId="LiveId" clId="{F935310C-8914-4697-B2E6-FD52EE69EB62}" dt="2022-10-04T14:56:38.189" v="75" actId="1076"/>
          <ac:spMkLst>
            <pc:docMk/>
            <pc:sldMk cId="463430742" sldId="267"/>
            <ac:spMk id="5" creationId="{A418B958-9C17-A3AE-D95D-6206FE71C008}"/>
          </ac:spMkLst>
        </pc:spChg>
        <pc:spChg chg="add mod">
          <ac:chgData name="samet onay" userId="ca0df60890a2321e" providerId="LiveId" clId="{F935310C-8914-4697-B2E6-FD52EE69EB62}" dt="2022-10-04T14:56:47.179" v="78" actId="14100"/>
          <ac:spMkLst>
            <pc:docMk/>
            <pc:sldMk cId="463430742" sldId="267"/>
            <ac:spMk id="6" creationId="{65BCD167-DEBF-BA00-C94C-1499F941BF59}"/>
          </ac:spMkLst>
        </pc:spChg>
        <pc:spChg chg="add mod">
          <ac:chgData name="samet onay" userId="ca0df60890a2321e" providerId="LiveId" clId="{F935310C-8914-4697-B2E6-FD52EE69EB62}" dt="2022-10-04T14:56:53.620" v="80" actId="1076"/>
          <ac:spMkLst>
            <pc:docMk/>
            <pc:sldMk cId="463430742" sldId="267"/>
            <ac:spMk id="7" creationId="{612D9E16-8019-C8B2-DF57-CD34685C2031}"/>
          </ac:spMkLst>
        </pc:spChg>
        <pc:spChg chg="add mod">
          <ac:chgData name="samet onay" userId="ca0df60890a2321e" providerId="LiveId" clId="{F935310C-8914-4697-B2E6-FD52EE69EB62}" dt="2022-10-04T14:57:00.180" v="83" actId="14100"/>
          <ac:spMkLst>
            <pc:docMk/>
            <pc:sldMk cId="463430742" sldId="267"/>
            <ac:spMk id="8" creationId="{756A0431-546A-0B6B-5B2C-9F298A5D5B97}"/>
          </ac:spMkLst>
        </pc:spChg>
        <pc:spChg chg="mod">
          <ac:chgData name="samet onay" userId="ca0df60890a2321e" providerId="LiveId" clId="{F935310C-8914-4697-B2E6-FD52EE69EB62}" dt="2022-10-04T14:54:30.536" v="42" actId="1076"/>
          <ac:spMkLst>
            <pc:docMk/>
            <pc:sldMk cId="463430742" sldId="267"/>
            <ac:spMk id="145" creationId="{00000000-0000-0000-0000-000000000000}"/>
          </ac:spMkLst>
        </pc:spChg>
        <pc:spChg chg="del mod">
          <ac:chgData name="samet onay" userId="ca0df60890a2321e" providerId="LiveId" clId="{F935310C-8914-4697-B2E6-FD52EE69EB62}" dt="2022-10-04T14:56:16.682" v="67" actId="478"/>
          <ac:spMkLst>
            <pc:docMk/>
            <pc:sldMk cId="463430742" sldId="267"/>
            <ac:spMk id="147" creationId="{00000000-0000-0000-0000-000000000000}"/>
          </ac:spMkLst>
        </pc:spChg>
        <pc:spChg chg="del mod">
          <ac:chgData name="samet onay" userId="ca0df60890a2321e" providerId="LiveId" clId="{F935310C-8914-4697-B2E6-FD52EE69EB62}" dt="2022-10-04T14:56:15.960" v="66" actId="478"/>
          <ac:spMkLst>
            <pc:docMk/>
            <pc:sldMk cId="463430742" sldId="267"/>
            <ac:spMk id="148" creationId="{00000000-0000-0000-0000-000000000000}"/>
          </ac:spMkLst>
        </pc:spChg>
        <pc:spChg chg="del mod">
          <ac:chgData name="samet onay" userId="ca0df60890a2321e" providerId="LiveId" clId="{F935310C-8914-4697-B2E6-FD52EE69EB62}" dt="2022-10-04T14:56:15.269" v="65" actId="478"/>
          <ac:spMkLst>
            <pc:docMk/>
            <pc:sldMk cId="463430742" sldId="267"/>
            <ac:spMk id="149" creationId="{00000000-0000-0000-0000-000000000000}"/>
          </ac:spMkLst>
        </pc:spChg>
        <pc:spChg chg="del mod">
          <ac:chgData name="samet onay" userId="ca0df60890a2321e" providerId="LiveId" clId="{F935310C-8914-4697-B2E6-FD52EE69EB62}" dt="2022-10-04T14:56:14.545" v="64" actId="478"/>
          <ac:spMkLst>
            <pc:docMk/>
            <pc:sldMk cId="463430742" sldId="267"/>
            <ac:spMk id="150" creationId="{00000000-0000-0000-0000-000000000000}"/>
          </ac:spMkLst>
        </pc:spChg>
        <pc:spChg chg="del mod">
          <ac:chgData name="samet onay" userId="ca0df60890a2321e" providerId="LiveId" clId="{F935310C-8914-4697-B2E6-FD52EE69EB62}" dt="2022-10-04T14:56:13.431" v="63" actId="478"/>
          <ac:spMkLst>
            <pc:docMk/>
            <pc:sldMk cId="463430742" sldId="267"/>
            <ac:spMk id="151" creationId="{00000000-0000-0000-0000-000000000000}"/>
          </ac:spMkLst>
        </pc:spChg>
        <pc:spChg chg="del mod">
          <ac:chgData name="samet onay" userId="ca0df60890a2321e" providerId="LiveId" clId="{F935310C-8914-4697-B2E6-FD52EE69EB62}" dt="2022-10-04T14:56:17.482" v="68" actId="478"/>
          <ac:spMkLst>
            <pc:docMk/>
            <pc:sldMk cId="463430742" sldId="267"/>
            <ac:spMk id="152" creationId="{00000000-0000-0000-0000-000000000000}"/>
          </ac:spMkLst>
        </pc:spChg>
        <pc:picChg chg="add mod">
          <ac:chgData name="samet onay" userId="ca0df60890a2321e" providerId="LiveId" clId="{F935310C-8914-4697-B2E6-FD52EE69EB62}" dt="2022-10-04T14:56:41.726" v="76" actId="1076"/>
          <ac:picMkLst>
            <pc:docMk/>
            <pc:sldMk cId="463430742" sldId="267"/>
            <ac:picMk id="2" creationId="{0DFEFD64-4CF1-C464-5051-BEF88BD855B5}"/>
          </ac:picMkLst>
        </pc:picChg>
        <pc:picChg chg="del">
          <ac:chgData name="samet onay" userId="ca0df60890a2321e" providerId="LiveId" clId="{F935310C-8914-4697-B2E6-FD52EE69EB62}" dt="2022-10-04T14:53:50.386" v="35" actId="478"/>
          <ac:picMkLst>
            <pc:docMk/>
            <pc:sldMk cId="463430742" sldId="267"/>
            <ac:picMk id="146" creationId="{00000000-0000-0000-0000-00000000000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tags" Target="../tags/tag1.xm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  <p:custDataLst>
              <p:tags r:id="rId2"/>
            </p:custDataLst>
          </p:nvPr>
        </p:nvSpPr>
        <p:spPr>
          <a:xfrm>
            <a:off x="0" y="0"/>
            <a:ext cx="68580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algn="ctr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8E19A-D9C5-48D1-ACEF-311A9A680F42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74F72A-C841-4841-AD45-BA7AF4377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2549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67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179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7601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1324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5832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9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42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772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smtClean="0"/>
              <a:t>Null</a:t>
            </a:r>
            <a:r>
              <a:rPr lang="tr-TR" baseline="0" dirty="0" smtClean="0"/>
              <a:t> values containing rows are deleted</a:t>
            </a:r>
          </a:p>
          <a:p>
            <a:r>
              <a:rPr lang="tr-TR" baseline="0" dirty="0" smtClean="0"/>
              <a:t>Remaining missing values filled with zero </a:t>
            </a:r>
          </a:p>
          <a:p>
            <a:r>
              <a:rPr lang="tr-TR" baseline="0" dirty="0" smtClean="0"/>
              <a:t>While we select columns, we take higher correlation over 4</a:t>
            </a:r>
          </a:p>
          <a:p>
            <a:r>
              <a:rPr lang="tr-TR" baseline="0" dirty="0" smtClean="0"/>
              <a:t>We took the log of salary due to catch normal distribution</a:t>
            </a:r>
            <a:endParaRPr lang="tr-TR" dirty="0" smtClean="0"/>
          </a:p>
        </p:txBody>
      </p:sp>
    </p:spTree>
    <p:extLst>
      <p:ext uri="{BB962C8B-B14F-4D97-AF65-F5344CB8AC3E}">
        <p14:creationId xmlns:p14="http://schemas.microsoft.com/office/powerpoint/2010/main" val="1521140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smtClean="0"/>
              <a:t>Buraya seleniumdan bir resim, hem kodun içeriğinde send keys olan hem de giriş</a:t>
            </a:r>
            <a:r>
              <a:rPr lang="tr-TR" baseline="0" dirty="0" smtClean="0"/>
              <a:t> ekranını gösteren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54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14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smtClean="0"/>
              <a:t>Draft pick</a:t>
            </a:r>
            <a:r>
              <a:rPr lang="tr-TR" baseline="0" dirty="0" smtClean="0"/>
              <a:t> ve draft round aynı olduğundan birini aldık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453065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811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099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5913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61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05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0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Text"/>
          <p:cNvSpPr txBox="1">
            <a:spLocks noGrp="1"/>
          </p:cNvSpPr>
          <p:nvPr>
            <p:ph type="title"/>
          </p:nvPr>
        </p:nvSpPr>
        <p:spPr>
          <a:xfrm>
            <a:off x="1097280" y="758951"/>
            <a:ext cx="10058401" cy="3566161"/>
          </a:xfrm>
          <a:prstGeom prst="rect">
            <a:avLst/>
          </a:prstGeom>
        </p:spPr>
        <p:txBody>
          <a:bodyPr/>
          <a:lstStyle>
            <a:lvl1pPr>
              <a:defRPr sz="8000" spc="-5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00050" y="4645152"/>
            <a:ext cx="10058401" cy="11430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>
              <a:buClrTx/>
              <a:buSzTx/>
              <a:buFontTx/>
              <a:buNone/>
              <a:defRPr sz="2400" cap="all" spc="200">
                <a:solidFill>
                  <a:srgbClr val="FFFFFF"/>
                </a:solidFill>
              </a:defRPr>
            </a:lvl1pPr>
            <a:lvl2pPr marL="0" indent="457200">
              <a:buClrTx/>
              <a:buSzTx/>
              <a:buFontTx/>
              <a:buNone/>
              <a:defRPr sz="2400" cap="all" spc="200">
                <a:solidFill>
                  <a:srgbClr val="FFFFFF"/>
                </a:solidFill>
              </a:defRPr>
            </a:lvl2pPr>
            <a:lvl3pPr marL="0" indent="914400">
              <a:buClrTx/>
              <a:buSzTx/>
              <a:buFontTx/>
              <a:buNone/>
              <a:defRPr sz="2400" cap="all" spc="200">
                <a:solidFill>
                  <a:srgbClr val="FFFFFF"/>
                </a:solidFill>
              </a:defRPr>
            </a:lvl3pPr>
            <a:lvl4pPr marL="0" indent="1371600">
              <a:buClrTx/>
              <a:buSzTx/>
              <a:buFontTx/>
              <a:buNone/>
              <a:defRPr sz="2400" cap="all" spc="200">
                <a:solidFill>
                  <a:srgbClr val="FFFFFF"/>
                </a:solidFill>
              </a:defRPr>
            </a:lvl4pPr>
            <a:lvl5pPr marL="0" indent="1828800">
              <a:buClrTx/>
              <a:buSzTx/>
              <a:buFontTx/>
              <a:buNone/>
              <a:defRPr sz="2400" cap="all" spc="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5142929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2492168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180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34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99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449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11/22/2022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13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8A87A34-81AB-432B-8DAE-1953F412C126}" type="datetimeFigureOut">
              <a:rPr lang="en-US" smtClean="0"/>
              <a:t>11/22/2022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86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145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32"/>
          <p:cNvSpPr/>
          <p:nvPr/>
        </p:nvSpPr>
        <p:spPr>
          <a:xfrm>
            <a:off x="0" y="-1"/>
            <a:ext cx="12188728" cy="685897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23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" y="975"/>
            <a:ext cx="12191981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Rectangle 34"/>
          <p:cNvSpPr/>
          <p:nvPr/>
        </p:nvSpPr>
        <p:spPr>
          <a:xfrm>
            <a:off x="7921037" y="1220563"/>
            <a:ext cx="3635927" cy="4355753"/>
          </a:xfrm>
          <a:prstGeom prst="rect">
            <a:avLst/>
          </a:prstGeom>
          <a:solidFill>
            <a:srgbClr val="000000">
              <a:alpha val="85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Title 1"/>
          <p:cNvSpPr txBox="1">
            <a:spLocks noGrp="1"/>
          </p:cNvSpPr>
          <p:nvPr>
            <p:ph type="title"/>
          </p:nvPr>
        </p:nvSpPr>
        <p:spPr>
          <a:xfrm>
            <a:off x="7988968" y="1475233"/>
            <a:ext cx="3348755" cy="3032309"/>
          </a:xfrm>
          <a:prstGeom prst="rect">
            <a:avLst/>
          </a:prstGeom>
        </p:spPr>
        <p:txBody>
          <a:bodyPr/>
          <a:lstStyle>
            <a:lvl1pPr>
              <a:defRPr sz="4400" spc="-100"/>
            </a:lvl1pPr>
          </a:lstStyle>
          <a:p>
            <a:r>
              <a:rPr lang="tr-TR" b="1" dirty="0" smtClean="0">
                <a:solidFill>
                  <a:schemeClr val="tx1"/>
                </a:solidFill>
              </a:rPr>
              <a:t>SpottIng the NBA </a:t>
            </a:r>
            <a:r>
              <a:rPr lang="tr-TR" b="1" dirty="0" smtClean="0">
                <a:solidFill>
                  <a:schemeClr val="tx1"/>
                </a:solidFill>
              </a:rPr>
              <a:t>TalentS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126" name="Subtitle 2"/>
          <p:cNvSpPr txBox="1">
            <a:spLocks noGrp="1"/>
          </p:cNvSpPr>
          <p:nvPr>
            <p:ph type="body" sz="quarter" idx="1"/>
          </p:nvPr>
        </p:nvSpPr>
        <p:spPr>
          <a:xfrm>
            <a:off x="7917766" y="5163846"/>
            <a:ext cx="1659372" cy="66714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600"/>
            </a:lvl1pPr>
          </a:lstStyle>
          <a:p>
            <a:r>
              <a:rPr b="1" dirty="0" err="1"/>
              <a:t>Grup</a:t>
            </a:r>
            <a:r>
              <a:rPr b="1" dirty="0"/>
              <a:t> </a:t>
            </a:r>
            <a:r>
              <a:rPr lang="tr-TR" b="1" dirty="0" smtClean="0"/>
              <a:t>NBA</a:t>
            </a:r>
            <a:endParaRPr b="1" dirty="0"/>
          </a:p>
        </p:txBody>
      </p:sp>
      <p:sp>
        <p:nvSpPr>
          <p:cNvPr id="127" name="Straight Connector 36"/>
          <p:cNvSpPr/>
          <p:nvPr/>
        </p:nvSpPr>
        <p:spPr>
          <a:xfrm>
            <a:off x="8176088" y="3980591"/>
            <a:ext cx="3108961" cy="1"/>
          </a:xfrm>
          <a:prstGeom prst="line">
            <a:avLst/>
          </a:prstGeom>
          <a:ln w="19050">
            <a:solidFill>
              <a:srgbClr val="F6A21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8" name="Rectangle 38"/>
          <p:cNvSpPr/>
          <p:nvPr/>
        </p:nvSpPr>
        <p:spPr>
          <a:xfrm>
            <a:off x="1" y="6400800"/>
            <a:ext cx="12192001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9" name="TextBox 4"/>
          <p:cNvSpPr txBox="1"/>
          <p:nvPr/>
        </p:nvSpPr>
        <p:spPr>
          <a:xfrm>
            <a:off x="9739001" y="4098988"/>
            <a:ext cx="1617044" cy="1477328"/>
          </a:xfrm>
          <a:prstGeom prst="rect">
            <a:avLst/>
          </a:prstGeom>
          <a:solidFill>
            <a:schemeClr val="accent2"/>
          </a:solidFill>
          <a:ln w="15875">
            <a:solidFill>
              <a:srgbClr val="B56B15"/>
            </a:solidFill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Group Member:</a:t>
            </a:r>
          </a:p>
          <a:p>
            <a:pPr algn="ctr">
              <a:defRPr>
                <a:solidFill>
                  <a:srgbClr val="FFFFFF"/>
                </a:solidFill>
              </a:defRPr>
            </a:pPr>
            <a:r>
              <a:rPr dirty="0" err="1"/>
              <a:t>Serap</a:t>
            </a:r>
            <a:r>
              <a:rPr dirty="0"/>
              <a:t> </a:t>
            </a:r>
            <a:r>
              <a:rPr dirty="0" smtClean="0"/>
              <a:t>Su</a:t>
            </a:r>
            <a:endParaRPr lang="tr-TR" dirty="0" smtClean="0"/>
          </a:p>
          <a:p>
            <a:pPr algn="ctr">
              <a:defRPr>
                <a:solidFill>
                  <a:srgbClr val="FFFFFF"/>
                </a:solidFill>
              </a:defRPr>
            </a:pPr>
            <a:r>
              <a:rPr lang="tr-TR" dirty="0" smtClean="0"/>
              <a:t>Gülhan Ünsal</a:t>
            </a:r>
            <a:endParaRPr dirty="0"/>
          </a:p>
          <a:p>
            <a:pPr algn="ctr">
              <a:defRPr>
                <a:solidFill>
                  <a:srgbClr val="FFFFFF"/>
                </a:solidFill>
              </a:defRPr>
            </a:pPr>
            <a:r>
              <a:rPr dirty="0" smtClean="0"/>
              <a:t>Mesut </a:t>
            </a:r>
            <a:r>
              <a:rPr dirty="0" err="1"/>
              <a:t>Şayin</a:t>
            </a:r>
            <a:endParaRPr b="1" dirty="0">
              <a:latin typeface="+mn-lt"/>
              <a:ea typeface="+mn-ea"/>
              <a:cs typeface="+mn-cs"/>
              <a:sym typeface="Calibri"/>
            </a:endParaRPr>
          </a:p>
          <a:p>
            <a:pPr algn="ctr">
              <a:defRPr>
                <a:solidFill>
                  <a:srgbClr val="FFFFFF"/>
                </a:solidFill>
              </a:defRPr>
            </a:pPr>
            <a:r>
              <a:rPr dirty="0" err="1"/>
              <a:t>Samet</a:t>
            </a:r>
            <a:r>
              <a:rPr/>
              <a:t> </a:t>
            </a:r>
            <a:r>
              <a:rPr smtClean="0"/>
              <a:t>Onay</a:t>
            </a:r>
            <a:endParaRPr lang="tr-TR" dirty="0" smtClean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375" y="1079691"/>
            <a:ext cx="9105900" cy="5613400"/>
          </a:xfrm>
          <a:prstGeom prst="rect">
            <a:avLst/>
          </a:prstGeom>
        </p:spPr>
      </p:pic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000000" cy="825022"/>
          </a:xfrm>
          <a:prstGeom prst="rect">
            <a:avLst/>
          </a:prstGeom>
        </p:spPr>
        <p:txBody>
          <a:bodyPr anchor="b">
            <a:normAutofit fontScale="90000"/>
          </a:bodyPr>
          <a:lstStyle>
            <a:lvl1pPr>
              <a:lnSpc>
                <a:spcPct val="200000"/>
              </a:lnSpc>
              <a:defRPr spc="-99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 algn="l"/>
            <a:r>
              <a:rPr lang="tr-TR" dirty="0" smtClean="0"/>
              <a:t>Correlatıon heatmap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866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82151" y="910758"/>
            <a:ext cx="1257715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tr-TR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Franklin Gothic Book"/>
                <a:ea typeface="Franklin Gothic Book"/>
                <a:cs typeface="Franklin Gothic Book"/>
                <a:sym typeface="Franklin Gothic Book"/>
              </a:rPr>
              <a:t>Stats model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Franklin Gothic Book"/>
              <a:ea typeface="Franklin Gothic Book"/>
              <a:cs typeface="Franklin Gothic Book"/>
              <a:sym typeface="Franklin Gothic 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48976" y="910758"/>
            <a:ext cx="1559079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tr-TR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Franklin Gothic Book"/>
                <a:ea typeface="Franklin Gothic Book"/>
                <a:cs typeface="Franklin Gothic Book"/>
                <a:sym typeface="Franklin Gothic Book"/>
              </a:rPr>
              <a:t>SkLearn model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Franklin Gothic Book"/>
              <a:ea typeface="Franklin Gothic Book"/>
              <a:cs typeface="Franklin Gothic Book"/>
              <a:sym typeface="Franklin Gothic Book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49" y="1226911"/>
            <a:ext cx="3915321" cy="56300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830" y="1280088"/>
            <a:ext cx="6420746" cy="4629796"/>
          </a:xfrm>
          <a:prstGeom prst="rect">
            <a:avLst/>
          </a:prstGeom>
        </p:spPr>
      </p:pic>
      <p:sp>
        <p:nvSpPr>
          <p:cNvPr id="9" name="Title 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914020" cy="587180"/>
          </a:xfrm>
          <a:prstGeom prst="rect">
            <a:avLst/>
          </a:prstGeom>
        </p:spPr>
        <p:txBody>
          <a:bodyPr anchor="ctr">
            <a:normAutofit fontScale="90000"/>
          </a:bodyPr>
          <a:lstStyle>
            <a:lvl1pPr>
              <a:lnSpc>
                <a:spcPct val="200000"/>
              </a:lnSpc>
              <a:defRPr spc="-99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 algn="l"/>
            <a:r>
              <a:rPr lang="tr-TR" dirty="0" smtClean="0"/>
              <a:t>Model comparıson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5828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 noGrp="1"/>
          </p:cNvSpPr>
          <p:nvPr>
            <p:ph type="title"/>
          </p:nvPr>
        </p:nvSpPr>
        <p:spPr>
          <a:xfrm>
            <a:off x="13115" y="1"/>
            <a:ext cx="9000000" cy="824400"/>
          </a:xfrm>
          <a:prstGeom prst="rect">
            <a:avLst/>
          </a:prstGeom>
        </p:spPr>
        <p:txBody>
          <a:bodyPr anchor="b"/>
          <a:lstStyle>
            <a:lvl1pPr>
              <a:defRPr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 algn="l"/>
            <a:r>
              <a:rPr dirty="0"/>
              <a:t>Outputs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829" y="2295640"/>
            <a:ext cx="3998572" cy="1905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5" y="2295640"/>
            <a:ext cx="6209885" cy="3600000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286031"/>
              </p:ext>
            </p:extLst>
          </p:nvPr>
        </p:nvGraphicFramePr>
        <p:xfrm>
          <a:off x="7768962" y="4259539"/>
          <a:ext cx="2640073" cy="1897380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1297118">
                  <a:extLst>
                    <a:ext uri="{9D8B030D-6E8A-4147-A177-3AD203B41FA5}">
                      <a16:colId xmlns:a16="http://schemas.microsoft.com/office/drawing/2014/main" val="2197745786"/>
                    </a:ext>
                  </a:extLst>
                </a:gridCol>
                <a:gridCol w="1342955">
                  <a:extLst>
                    <a:ext uri="{9D8B030D-6E8A-4147-A177-3AD203B41FA5}">
                      <a16:colId xmlns:a16="http://schemas.microsoft.com/office/drawing/2014/main" val="163092331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 smtClean="0">
                          <a:effectLst/>
                        </a:rPr>
                        <a:t>Predictions</a:t>
                      </a:r>
                      <a:r>
                        <a:rPr lang="tr-TR" sz="1100" u="none" strike="noStrike" dirty="0" smtClean="0">
                          <a:effectLst/>
                        </a:rPr>
                        <a:t> ($)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Actual </a:t>
                      </a:r>
                      <a:r>
                        <a:rPr lang="en-US" sz="1100" u="none" strike="noStrike" dirty="0" smtClean="0">
                          <a:effectLst/>
                        </a:rPr>
                        <a:t>Salary</a:t>
                      </a:r>
                      <a:r>
                        <a:rPr lang="tr-TR" sz="1100" u="none" strike="noStrike" dirty="0" smtClean="0">
                          <a:effectLst/>
                        </a:rPr>
                        <a:t> ($)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/>
                </a:tc>
                <a:extLst>
                  <a:ext uri="{0D108BD9-81ED-4DB2-BD59-A6C34878D82A}">
                    <a16:rowId xmlns:a16="http://schemas.microsoft.com/office/drawing/2014/main" val="11482675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    182.715,49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           149.814,75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460703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    455.808,92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    249.678,03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5457159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        2.446.870,27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 3.053.468,49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3273697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        3.943.043,22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 4.126.756,28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0582242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           686.754,94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    748.948,77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01795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1596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824400"/>
          </a:xfrm>
        </p:spPr>
        <p:txBody>
          <a:bodyPr anchor="b"/>
          <a:lstStyle/>
          <a:p>
            <a:pPr algn="l"/>
            <a:r>
              <a:rPr lang="tr-TR" dirty="0" smtClean="0"/>
              <a:t>Future Works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17559" y="1973179"/>
            <a:ext cx="4992711" cy="295465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457200" marR="0" indent="-45720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sz="2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Franklin Gothic Book"/>
                <a:ea typeface="Franklin Gothic Book"/>
                <a:cs typeface="Franklin Gothic Book"/>
                <a:sym typeface="Franklin Gothic Book"/>
              </a:rPr>
              <a:t>Outlie</a:t>
            </a:r>
            <a:r>
              <a:rPr lang="tr-TR" sz="2800" dirty="0" smtClean="0"/>
              <a:t>r data clearance</a:t>
            </a:r>
          </a:p>
          <a:p>
            <a:pPr marL="457200" marR="0" indent="-45720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tr-TR" sz="2800" dirty="0" smtClean="0"/>
              <a:t>Further data manipulation</a:t>
            </a:r>
          </a:p>
          <a:p>
            <a:pPr marL="457200" marR="0" indent="-45720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tr-TR" sz="2800" dirty="0" smtClean="0"/>
              <a:t>Ridge and Lasso also consider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Franklin Gothic Book"/>
              <a:ea typeface="Franklin Gothic Book"/>
              <a:cs typeface="Franklin Gothic Book"/>
              <a:sym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93707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5" y="0"/>
            <a:ext cx="9000000" cy="8244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716" y="959930"/>
            <a:ext cx="4458322" cy="539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86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 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000000" cy="824400"/>
          </a:xfrm>
          <a:prstGeom prst="rect">
            <a:avLst/>
          </a:prstGeom>
        </p:spPr>
        <p:txBody>
          <a:bodyPr anchor="b"/>
          <a:lstStyle>
            <a:lvl1pPr>
              <a:defRPr spc="-99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 algn="l"/>
            <a:r>
              <a:t>Content</a:t>
            </a:r>
          </a:p>
        </p:txBody>
      </p:sp>
      <p:sp>
        <p:nvSpPr>
          <p:cNvPr id="132" name="TextBox 6"/>
          <p:cNvSpPr txBox="1"/>
          <p:nvPr/>
        </p:nvSpPr>
        <p:spPr>
          <a:xfrm>
            <a:off x="1217134" y="2193938"/>
            <a:ext cx="2432715" cy="3416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400050" indent="-400050">
              <a:lnSpc>
                <a:spcPct val="200000"/>
              </a:lnSpc>
              <a:buSzPct val="100000"/>
              <a:buAutoNum type="romanLcPeriod"/>
              <a:defRPr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Problem Set</a:t>
            </a:r>
          </a:p>
          <a:p>
            <a:pPr marL="400050" indent="-400050">
              <a:lnSpc>
                <a:spcPct val="200000"/>
              </a:lnSpc>
              <a:buSzPct val="100000"/>
              <a:buAutoNum type="romanLcPeriod"/>
              <a:defRPr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tr-TR" dirty="0" smtClean="0"/>
              <a:t>Steps</a:t>
            </a:r>
            <a:endParaRPr dirty="0"/>
          </a:p>
          <a:p>
            <a:pPr marL="400050" indent="-400050">
              <a:lnSpc>
                <a:spcPct val="200000"/>
              </a:lnSpc>
              <a:buSzPct val="100000"/>
              <a:buAutoNum type="romanLcPeriod"/>
              <a:defRPr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Code </a:t>
            </a:r>
            <a:r>
              <a:rPr dirty="0" smtClean="0"/>
              <a:t>Driving</a:t>
            </a:r>
            <a:endParaRPr lang="tr-TR" dirty="0" smtClean="0"/>
          </a:p>
          <a:p>
            <a:pPr marL="400050" indent="-400050">
              <a:lnSpc>
                <a:spcPct val="200000"/>
              </a:lnSpc>
              <a:buSzPct val="100000"/>
              <a:buAutoNum type="romanLcPeriod"/>
              <a:defRPr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tr-TR" dirty="0" smtClean="0"/>
              <a:t>Model Comparison</a:t>
            </a:r>
            <a:endParaRPr dirty="0"/>
          </a:p>
          <a:p>
            <a:pPr marL="400050" indent="-400050">
              <a:lnSpc>
                <a:spcPct val="200000"/>
              </a:lnSpc>
              <a:buSzPct val="100000"/>
              <a:buAutoNum type="romanLcPeriod"/>
              <a:defRPr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dirty="0"/>
              <a:t>Outputs</a:t>
            </a:r>
          </a:p>
          <a:p>
            <a:pPr marL="400050" indent="-400050">
              <a:lnSpc>
                <a:spcPct val="200000"/>
              </a:lnSpc>
              <a:buSzPct val="100000"/>
              <a:buAutoNum type="romanLcPeriod"/>
              <a:defRPr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tr-TR" dirty="0" smtClean="0"/>
              <a:t>Future Works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2000" y="2255282"/>
            <a:ext cx="6480000" cy="364373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000000" cy="810000"/>
          </a:xfrm>
          <a:prstGeom prst="rect">
            <a:avLst/>
          </a:prstGeom>
        </p:spPr>
        <p:txBody>
          <a:bodyPr anchor="b"/>
          <a:lstStyle>
            <a:lvl1pPr>
              <a:defRPr spc="-99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 algn="l"/>
            <a:r>
              <a:rPr dirty="0"/>
              <a:t>Problem Set</a:t>
            </a:r>
          </a:p>
        </p:txBody>
      </p:sp>
      <p:sp>
        <p:nvSpPr>
          <p:cNvPr id="136" name="TextBox 2"/>
          <p:cNvSpPr txBox="1"/>
          <p:nvPr/>
        </p:nvSpPr>
        <p:spPr>
          <a:xfrm>
            <a:off x="1168749" y="2418181"/>
            <a:ext cx="9728424" cy="98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lnSpc>
                <a:spcPct val="200000"/>
              </a:lnSpc>
              <a:defRPr>
                <a:latin typeface="Chalkduster"/>
                <a:ea typeface="Chalkduster"/>
                <a:cs typeface="Chalkduster"/>
                <a:sym typeface="Chalkduster"/>
              </a:defRPr>
            </a:pPr>
            <a:r>
              <a:rPr lang="tr-TR" sz="2000" b="1" dirty="0" smtClean="0"/>
              <a:t>To find relationship between initial salary and players’ statistics in nba drafts</a:t>
            </a:r>
            <a:endParaRPr sz="2000" b="1" dirty="0"/>
          </a:p>
          <a:p>
            <a:r>
              <a:rPr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000000" cy="824400"/>
          </a:xfrm>
          <a:prstGeom prst="rect">
            <a:avLst/>
          </a:prstGeom>
        </p:spPr>
        <p:txBody>
          <a:bodyPr anchor="b">
            <a:normAutofit fontScale="90000"/>
          </a:bodyPr>
          <a:lstStyle>
            <a:lvl1pPr defTabSz="859536">
              <a:defRPr sz="4418" spc="-94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 algn="l"/>
            <a:r>
              <a:rPr lang="tr-TR" dirty="0" smtClean="0"/>
              <a:t>Steps</a:t>
            </a:r>
            <a:endParaRPr dirty="0"/>
          </a:p>
        </p:txBody>
      </p:sp>
      <p:sp>
        <p:nvSpPr>
          <p:cNvPr id="139" name="TextBox 2"/>
          <p:cNvSpPr txBox="1"/>
          <p:nvPr/>
        </p:nvSpPr>
        <p:spPr>
          <a:xfrm>
            <a:off x="1062989" y="1899915"/>
            <a:ext cx="8055293" cy="3884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tr-TR" dirty="0">
                <a:latin typeface="Chalkduster"/>
              </a:rPr>
              <a:t>In order to reach more data, selenium library is </a:t>
            </a:r>
            <a:r>
              <a:rPr lang="tr-TR" dirty="0" smtClean="0">
                <a:latin typeface="Chalkduster"/>
              </a:rPr>
              <a:t>used in this project</a:t>
            </a:r>
            <a:endParaRPr lang="tr-TR" dirty="0">
              <a:latin typeface="Chalkduster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tr-TR" dirty="0" smtClean="0">
                <a:latin typeface="Chalkduster"/>
              </a:rPr>
              <a:t>Explatory data analysis and data manipulation done</a:t>
            </a:r>
            <a:endParaRPr lang="tr-TR" dirty="0">
              <a:latin typeface="Chalkduster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tr-TR" dirty="0" smtClean="0">
                <a:latin typeface="Chalkduster"/>
              </a:rPr>
              <a:t>Check correlation with heatmap and select columns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tr-TR" dirty="0" smtClean="0">
                <a:latin typeface="Chalkduster"/>
              </a:rPr>
              <a:t>Check distribution before creating a model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tr-TR" dirty="0" smtClean="0">
                <a:latin typeface="Chalkduster"/>
              </a:rPr>
              <a:t>Dataset splitted as train and test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tr-TR" dirty="0" smtClean="0">
                <a:latin typeface="Chalkduster"/>
              </a:rPr>
              <a:t>Stats model and Scikit Learn used to linear regression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tr-TR" dirty="0" smtClean="0">
                <a:latin typeface="Chalkduster"/>
              </a:rPr>
              <a:t>Check model performance</a:t>
            </a:r>
            <a:endParaRPr lang="tr-TR" dirty="0">
              <a:latin typeface="Chalkduste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le 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000000" cy="824400"/>
          </a:xfrm>
          <a:prstGeom prst="rect">
            <a:avLst/>
          </a:prstGeom>
        </p:spPr>
        <p:txBody>
          <a:bodyPr anchor="b">
            <a:normAutofit fontScale="90000"/>
          </a:bodyPr>
          <a:lstStyle>
            <a:lvl1pPr>
              <a:lnSpc>
                <a:spcPct val="200000"/>
              </a:lnSpc>
              <a:defRPr spc="-99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 algn="l"/>
            <a:r>
              <a:rPr lang="tr-TR" dirty="0" smtClean="0"/>
              <a:t>Selenıum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066" y="1614842"/>
            <a:ext cx="10837391" cy="432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le 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000000" cy="825022"/>
          </a:xfrm>
          <a:prstGeom prst="rect">
            <a:avLst/>
          </a:prstGeom>
        </p:spPr>
        <p:txBody>
          <a:bodyPr anchor="b">
            <a:normAutofit fontScale="90000"/>
          </a:bodyPr>
          <a:lstStyle>
            <a:lvl1pPr>
              <a:lnSpc>
                <a:spcPct val="200000"/>
              </a:lnSpc>
              <a:defRPr spc="-99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 algn="l"/>
            <a:r>
              <a:rPr lang="tr-TR" dirty="0" smtClean="0"/>
              <a:t>DataSet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24" y="1041582"/>
            <a:ext cx="2790000" cy="54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3335" y="1517376"/>
            <a:ext cx="7920000" cy="375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04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2" descr="data:image/png;base64,iVBORw0KGgoAAAANSUhEUgAABAcAAAL7CAYAAACBROwaAAAABHNCSVQICAgIfAhkiAAAAAlwSFlzAAALEgAACxIB0t1+/AAAADh0RVh0U29mdHdhcmUAbWF0cGxvdGxpYiB2ZXJzaW9uMy4yLjIsIGh0dHA6Ly9tYXRwbG90bGliLm9yZy+WH4yJAAAgAElEQVR4nOzdd3gU1frA8e9JIxhKCGkkIC2hCQQUAaUapXcFRVGKFJWLjasXuXIB6agICAgozYKiKPUH0qW3UAOhS00kDRIIJSTZzO+Ps0l2k4BEsrsE3s/z7EN25szyZjKzM+c9ZZRhGAghhBBCCCGEEOLh5eToAIQQQgghhBBCCOFYkhwQQgghhBBCCCEecpIcEEIIIYQQQgghHnKSHBBCCCGEEEIIIR5ykhwQQgghhBBCCCEecpIcEEIIIYQQQgghHnKSHBBCCCGEEEIIIexMKTVHKRWrlDp8m/VKKfWlUuqUUipcKfW4xboeSqmT5leP/IhHkgNCCCGEEEIIIYT9zQNa3mF9KyDY/OoHTAdQSnkBw4B6QF1gmFKqxL0GI8kBIYQQQgghhBDCzgzD2AxcvkORDsB3hrYT8FRKlQJaAGsNw7hsGEYCsJY7Jxnuisu9foDIX58oZTg6hrwY9tZbjg4h75o2dXQEeZeW5ugI8sbf39ER5F10tKMjyLsFCxwdQd5s3OjoCPKuXDlHR5B3PXs6OoI8Uf+u7+gQ8szV9WlHh5BnKf6POjqEvPnhB0dHkHcuBey2OijI0RHk3bVrjo4gz/5yr+DoEPIsIADl6Bjyw/1QrxoOb6Bb/DN8bRjG13n4iEDggsX7SPOy2y2/JwXsW0wIIYQQQgghhLj/mRMBeUkGOJQMKxBCCCGEEEIIIe4/UUAZi/elzctut/yeSHJACCGEEEIIIcQDxek+eOWDZUB381ML6gNXDMO4CKwGmiulSpgnImxuXnZPZFiBEEIIIYQQQghhZ0qpn4CmgLdSKhL9BAJXAMMwZgArgdbAKeAG0Mu87rJSaiQQZv6oEYZh3Gliw7siyQEhhBBCCCGEEMLODMN4+W/WG8C/brNuDjAnP+OR5IAQQgghhBBCiAeKjJ/PO9lnQgghhBBCCCHEQ056DgghhBBCCCGEeKBIK3jeyT4TQgghhBBCCCEecpIcEEIIIYQQQgghHnIyrEAIIYQQQgghxANFWsHzTvaZEEIIIYQQQgjxkJPkgBBCCCGEEEII8ZCTYQV5oJSaB/yfYRi/OjoWS+1nz6ZS27Zcj41leo0auZZpOXkywa1bk3rjBkt69iR6/34AQrp3p9GQIQBsGTWKg999Z5+gq1WDLl1AKdi+HdassV4fGgoNGkB6OiQlwQ8/wOXLel3HjlC9uv75999h716bh7v55ElGr1hBumHQ5Ykn6Ne4sdX6sLNnGbNyJcdjYviiSxdamuPbefo0Y3//PbPc6fh4JnbpwnPVqtk+5lOnGL1qFenp6XR5/HH6NWxoHfO5c4xZtUrH3LkzLS1i+nTtWjadPEm6YdCgQgU+btkSpZTtY46IYPQvv+j93KAB/Vq0sI755EnGLFzI8agovujdm5aPPw5A1KVLDJg5k3TDIM1k4tWmTXk529/IJvH+w32888wZxq5enVnudHw8Ezt35rkqVWweM48/Dn36gLOzPu9++816fcuW0Lq1PveSk2HaNLhwAXx99c9RUbrc8eMwfbrt4wV47jkYP17H/O23MHFi7uXat9ffFU2awP798OKL8M47WeurV4dGjeDQIdvG26ABDBoETk6waBHMmZN7ueeegy++gK5d4cgRKF4cJkzQcS5dCmPH2jZOC5vPn2f09u363KtShX61a1utnxsezsKjR3F2csLL3Z0xTZsSWLQoUUlJDFizRp976em8Wr06L9vh+y3D5Mnlad3akxs30unZ8xT791/PUcbVVTF1anmaNi1OerrBxx+fZ9EifT3p0qUkw4eXwTDg4MHrdOt20qbxfvGFPsVu3oTeveHAgduXXbQIypeHjD9FzZowdSoUKQLnzkH37vryaFNNmsDw4frcW7AAvvoq93KtWsHMmdC2LYSHZy0PCID16/U5+/XXNg4WNh8+zOgFC/R3cqNG9GvVymp92IkTjPn5Z45HRvJFv360fOIJAI6eP8/w+fO5dvMmTk5OvNWmDa2ffNLm8QJsPnSI0T/+qGNu3Jh+bdpYx3z8OGN+/FHH/OabtLSIq/eECRz880+eqFSJme+9Z5d4ATbv2sXoyZN1zG3b0u/VV63Wp6Sk8J/Ro4k4fhzPYsWY+MknlC5VKnP9XzExtHntNQb06kXvl1+2fbx79jB6xgwdb8uW9HvxxZzxTphAxMmTOt7Bgynt58eyDRuYbXGNPH7mDIunTKFqxYo2j9kwDKZMGc2uXZtwd3dn0KBxVKr0WI5yx48fZvz4wdy6lUy9ek14++2PUUoxb94UVqz4heLFvQDo02cg9es3sXnc9xtpBc87SQ7YkFLKxTCMNFv/PwfmzWP31Kl0uk3FPqhVK7yCg5kSHExgvXq0mT6d2fXr416iBE2GDePrOnXAMOi3dy/Hly0jOTHRtgErBS+9BF9+CYmJ+iY6PByio7PKREbCuHGQmqpv5jt1gtmz9U1zmTIwZgy4uMD770NEhK7E2IgpPZ0Ry5czt2dP/IoVo/OMGYRWqUKQr29mmVLFizP2+eeZs3Wr1bb1K1Rg6b/+BUDijRs0nzSJBkFBNovVKuaVK5n72ms65m++IbRyZYJ8fKxj7tiROdu3W22778IF9l24wLI33wTglblz2X3uHPXKlbN9zAsWMPedd/ArUYLO48YRWrMmQRY3FKW8vBjbvTtz1q2z2taneHF+/vBD3FxduZ6cTLuRIwmtWRM/T0/bxvsP93H98uVZat6/iTdv0vzLL2lgh5sNnJzgjTdg6FC4dElXRHfv1pX/DJs2wapV+ue6dXUNZvhw/T46Gux4A5oZ84QJ0KGDTkxs3AgrV+rkhKUiReCttyAsLGvZL7/oF+iE5E8/2T4x4OQE//0v9OsHMTH6/9y4EU6fti73yCPQrZt1RSolRSdggoL0y05M6emM2LaNuW3a4OfhQedFiwgtV46gEiUyy1QtWZLfnn+ewq6u/BgRwWc7dzKpWTN8HnmEnzt2xM3ZmeupqbT75RdCy5bFz8PD5nG3auVJcLA7wcH7qVevCNOnV6B+/Zx/348/Lk1sbCqVK+9HKfDy0rc+QUHuDB4cSIMGh0hMNOHj42rTeFu21H/WatX0qTV1KmTLJ2bq2BGuXbNeNmOGvlxu2QI9esC//511atqEkxOMGqWP04sXYflyWLsWTmZLoHh4wOuvw759OT9j6FB9/NuBKT2dET/+yNz339fXkNGjCQ0JISggILNMKS8vxvbqxRyL5CyAu5sb419/nXJ+fsQkJvLCqFE0fOwxij3yiO1j/v575n7wAX5eXnQeMYLQWrUICgzMirlkScb26cOcjO9lC31ateJmSgo/22kfA5hMJkZ88QVzJ07Ez8eHzn37EtqgAUHly2eWWbhiBcWKFmXtggWsWLeOz2fMYNInn2SuHzdlCo3q1bNfvNOmMXfMGPy8ven87ruE1qtHUNmyWfGuWUOxIkVYO2cOKzZu5PM5c5g0eDDtQ0NpHxoK6MTAv0aMsEtiAGDXrs1ERZ3lhx/WcPToQSZOHM706QtzlJs0aTgffDCSqlVD+OijvuzevZl69XQSoHPnnrz0Um+7xCseHA99QkUp5aGUWqGUOqiUOqyUekkpNVQpFWZ+/7XKpcn0dmWUUhuVUpOUUnuAj5VSZ5RSruZ1xSzf55fzW7ZwM6NVPRdVOnQg3Jw4iNq1C3dPT4r4+xPUogWn164lOSGB5MRETq9dS1DLlvkZWu7KlYO4OF05MZl0y39IiHWZEyd0YgDgzBnIqOT5+8OpU7pVMyVFVxZs3EoVHhlJ2ZIlKePlhZuLC21q1GD90aNWZUqXKEEVf3+cnG5/Sq2OiKBRcDCF3dxsGi9AeFQUZb28KFOiBG7OzrR57DHWHztmVaa0pydV/PxwynZ4KyAlLY1Uk4kUk4lUkwlvO9zoh589S1kfH8r4+Oj9XKcO6w8etI65ZEmqlC6dI2Y3FxfcXPVplZKWRrph2D7ee9jHllYfOaKPC1fbVkwACA7WN/kxMZCWpmsZ2W/Qbt7M+tndHeywL++oTh1dsT57Vn8n/PYbZGtZA2DIEJg06faJws6d4Vc7dPqqXh3On9ffTWlpOtHyzDM5yw0YoHsU3LqVtezmTd3jwXKZHYTHxlK2WDHKFCumj+WgINafPWtVpn5gYOYxWsvPj+jruoXezdkZN2dnAFJMJtLtGHeHDl58910cALt2XcPT0wV//5zn0euv+zJ2rO7xYhhw6ZLO2fft68e0adEkJpoAiItLtWm87drB/Pn659279WXN3z9nOQ8PePfdnB1HgoP1KQu6Mb5TJ5uGC7Vq6fPu/Hl97i1fDs2b5yz3wQe6F1H247Z5c73tiRM2DlQLP3PG+hry5JOsz9Y1o7S3d67XkPL+/pTz8wPAz9MTr6JFuWzzbhkQfvo0ZX19KePrq2OuW5f15p6dVjGXKZPrdeSpatXwcHe3eZyWwo8epWxgIGUCAnBzdaXNs8+yPlvDyIYtW+hkvp9s0bQpO/buxTBfS9Zt3kxgqVIEWyQTbBrviROUDQigTKlSOt4mTVi/c6d1vDt20Om553S8jRqx48CBzHgzrNi0iTZN7Nfyvm3bepo374hSimrVanH9+lUuXYq1KnPpUizXr1+jWrVaKKVo3rwjW7eut1uMBYHTffAqaApizPmtJfCXYRghhmFUB1YBUw3DeNL8vjDQNpft7lTGzTCMOoZhfAJsBDLuZLsCiwzDsO0dSDZFAwO5YtEyeDUykqKBgbddbnOenpCQkPU+IUF3p72dp5/WvQMgKxng6qrvoCpVAovWLVuIuXoVf4v4/IoXJ+Yf3DSsOHSItjVr5mdotxWTlIR/sWKZ7/2KFbvrmGuXKUO9cuVoOGECDSdMoFHFilS0aA23lZjERPwt/pZ+JUoQk4deLBcvX6bdqFE0/e9/6du8uU17DcC97WNLKw4fpm3GMBlbK1kS4uOz3sfH62XZtW6tuwj36GHdFdjPT1fAx4yxeVIuU6lSuidRhr/+0l2VLYWEQGAgZGsNtPLCC/ZJDvj56eRLhpgYPSTDUtWqulaYUdNzsJgbN/AvUiTzvZ+HBzHXc3bPz/DrsWM0fvTRzPcXr12j3cKFNJ0/n74hIXbpNQAQGOjGhQtZFdLIyFsEBlonX4sX14mLkSMfZe/emvzySyV8fXUCoVIldypVKszWrdXZsaMGLVrY9jsjIMC6k05kZM5DGXRvgEmT4MYN6+VHjuiRM6AP59KlbRaq5u+vz7cMFy/q49tS9er6HN2wwXr5I4/onjyTJtk4yCwxiYn4e3llvs/rNSRD+JkzpKal8ag9rnsJCdYxe3kRY3l/dB+KiYvD3+I7zc/HhxjL6woQEx9PKXMZFxcXinp4kHDlCtdv3OCbH39kQK9e9os3Ph5/i7+ln7c3MZcuWZe5dIlS3t46Xmdnij7yCAlXr1qVWblpE22aNrV5vBni42Pw9c3KHnp7+xMfH5OjjI9PVhkfH+syixfPp3fvdowfP5ikpCu2D1o8ECQ5AIeAZkqp8UqpRoZhXAGeUUrtUkodAkKBnIN87lzmZ4ufZwEZ34K9gLnZP0gp1U8ptUcptWdPfvxGD5K6daFsWcjoRn70qE4UfPCB7sZ4+rTuRXCfi01K4kRMDA3t2FX4nzp3+TJ/xsezaeBANg8cyM6zZ9lz7pyjw/pbpby8WD5kCGtGjGDxzp3EZ7uw349ik5I4ERtLQzt1U7xrK1fq4QfffquHAIGe86N3bz2sYPZs3ae5cGHHxgl6mNKYMfDxx7cvU6eOrmll6/HjEErp76/PP3d0JP/I0hMnOBwXRx+L3l6lihRheZcurOnalcUnThCfvVbrQC4uijJlCrF9exJPPBHOjh1JfP552cx1wcHuNG0awcsvn+CbbypmJhMcJSQEKlbUU05k16+fPi137oSiRXXnOYdSCv73Pz30ILv339ffE/fRsXA3YhMT+XD2bMb27HnHnoDin5k6dy49XnwRDxsP18hvB48do7C7O5VsPLwyP7Vv/zLz56/lm2+WUrKkL199Nc7RIYkC4qGfc8AwjBNKqceB1sAopdR64F9AHcMwLiilhgNWfbaUUu7AV3cok9nkYhjGNqVUOaVUU8DZMIzDucTwNfA1wCdK5Xsf3qSoKIqXKUNGg0Wx0qVJiooiKSqKchZZ0GKlS3PWHuPWEhOtW/tLlIAruWQ0K1fWgzS/+EJ3z82walXWmOhevSA2Nue2+civWDGiLeKLuXIFv6JF8/QZvx8+TLNq1XB1ts+Np1/RokRbVI5jrl6965jXHj1KSGAgHubhD42CgtgfGUkdi/F5tuDn6Um0RYtJTELCP2r99/P0JDgggD2nTmVOWGgL97KPM/weEUGzKlXsdlxw6RKYW0cA/XO2FhQrW7bo1j/Q52BGz4g//9TzDwQG6mE+tnTxonUTaUCAdWtm0aK6F8OKFfq9n5+eOK1rV91FH+zXawB0TwHL1lU/P+vvKA8PPfB89mz93ttbz7/yzju6adgB/B55hGiLAe4x16/n2vq/PTKSGfv380P79plDCaw+x8ODYC8v9kRH07JCBZvE2r+/P3376v0bFnaNMmUKAfq4LF26EFFR1jXmS5fSuH7dxKJF+jhfuPASvXvr7SMjU9i16xppaQZnz97ixImbBAcXZs+ebIP978Gbb+qcGsCePXrKnAylS1sfyqBH+Tz+uO6J7+KiO52sXQvNmulpNjJG1AQH6zkAbSo62rprQ6lS1r1iihTR1+mfze0hPj76uO7dW8+i2Lo1DB4MxYrp8Ry3bumEo434eXoSbTHEMq/XkGs3b/LGlCm836kTteyUsPUrUcI65suX8bNxb8h75efjQ7TFd1pMXBx+ltcVdOv8xdhY/H19SUtLI+n6dUoUL87BI0dYvXEjn0+fztVr13BSikJubrz6wgu2i9fbm+i4uKx44+Pxy9Zjzq9kSS6aexikmUwk3bhBCYuegfYaUrB48XxWrNDz5FSpUoPY2Ky5uOLjo/H2tu654+3tR1xcVpm4uKwyXl5Zf5O2bbswePCbtgz9viUpvrx76PeZUioAuGEYxg/AZ0BGbSJeKVUE6JzLZu53UcbSd8CP5NJrwB6OL1tGze7dAQisV49bV65wLTqaU6tXU6F5c9w9PXH39KRC8+aculO33Pxy7py+4ylZUs+A/MQT1pNygb5reuUVPY7RclYmpfTNNeiKSWCgzVsDawQGcvbSJS4kJJCSlsaKQ4cIzeOs8ivCw2lzmydJ2IJVzCYTKyIiCK1c+a62DShenLBz50hLTyfVZCLs3DkqZrvw20KNsmU5GxvLhfh4vZ/37CH0LodhRCckkGxuRrty/Tr7/vyT8tm7v+aze9nHGVYcPkwbew0pAD2RWECArrC6uOjJPnftsi5jMQEkdepk1V6KFdMTlIHePiDAehJRW9m7FypU0D2IXF11RX/lyqz1V6/qKd1r1NCvsDDrxIBSenB29qcy2EpEhI41MFDv45YtrSdku3ZNzwDfqpV+hYc7NDEAUMPXl7NXrnDh6lV9LJ86RWi2ZOCR+HiGbtnC9JYtKWnRYyT62jWSzcnbK7dusS86mvJ3GiZ2j776KpratQ9Su/ZBliy5TPfuurtwvXpFuHIljejonKP2li9PoGlTfaP/7LPFOXJEt2YvWXI5c3nJki5UqlSY06fzd3LbGTPgySf1a9kyPbcf6E5xV67kPIW+/lpPy1Opkp6q4uRJnRgAXfcGfUgPHmyHyf8PHtTnVpky+txr105nKjIkJel5CRo00K/9+3ViIDxcz/GRsXzOHD37og0TAwA1ypXT15C4OH0NCQsjNPt8RreRkpbGv776ig5PPZX5BAN7qFG+vHXMu3cTmu1JIfebGlWqcDYykgt//UVKaior1q8nNNvMmqENG7LY3IizeuNG6j/+OEopfpw2jQ0LF7Jh4UJ6dOnCG6+9ZtPEAECNSpU4+9dfXIiO1vFu2kRo/frW8davz2JzD9XVW7ZQPyQk8wlN6enp/L5li12SA506dWPWrKXMmrWUBg2eY82aJRiGwZEjB/DwKErJktZD1EqW9MXDowhHjug5EtasWUKDBs8CWM1PsGXLOsqXD7Z5/OLB8ND3HABqAJ8ppdKBVOAtoCNwGIgGwrJvYBhGolLqmzuVyWY+MAr4KR/jzvT8jz9SrmlTHvH25v0LF9g4bBhO5omj9s6cycmVKwlu3Zq3T50i9cYNlprHeiUnJLB55Ej6mmf33jxiBMn2GOuWnq5bGgYM0JWNHTt062DbtjpxcOgQPP88FCqkH7kGel6CGTN0MmHgQL0sORnmzbP5sAIXZ2eGtm1Ln2+/xZSezguPP06wnx+T16+nekAAz1atSnhkJAN++omrN2/yx7FjTNmwgRXmR6hFJiRw8coV6tqxO5qLkxNDW7emzw8/YDIMXqhVi2BfXyb/8YeOuXJlwqOiGPDzz1xNTuaPEyeYsnEjK/r3p0W1auw8c4Z206ej0D0H8lrp/UcxOzsztGtX+kyZovfz008THBDA5OXLqf7oozwbEkL42bMMmDmTqzdu8MehQ0z5v/9jxdCh/BkdzbjffkMBBvD6c89R2cbzZ9zLPgaITEzk4tWrdj0uSE/XcwkMH67PvXXr9CDoV17RPQB279ZNk7Vq6Z4C165ljRl+7DFds0lL062AX32Vczp1WzCZ4MMPYfFiff5//z0cO6aHEezbpx9neicNGui5SrJNsGczJpMe5jB9uo53yRLd06J/f50A+LveWb//rltkXV31I13feCPnkw7ymYuTE0MbNqTPypX6WK5cmWAvLyaHhVHdx4dny5Xj0507uZGayrvmymGpIkWY0bIlfyYmMm7Hjqxzr2ZNKuc2j4UNrFyZQOvWnpw69Tg3bpjo1SurF8v+/SHUrq0nNB006Bzffx/EpEkuxMWlZpZbvTqR5s09iYiohclk8OGHZ7l82XYPGPr9d50rOnpUzz2ZcXkDndP6uyfnvfRSVkeeJUtsXtfWx/L//qfPOWdnfd0+cUJfgw8dsk4U3AdcnJ0Z+sor9Jk0SR/HDRoQHBjI5KVLqV62LM/WqkX4mTMM+OorfQ0JD2fK0qWsGDGC3/fsYc/JkyReu8bibdsAGNerF1Ut5tawWczdutFnwgR93WvUSMe8eDHVy5Xj2dq1CT99mgFTp3L1+nX+OHCAKUuWsGL0aABeGTOG0xcvcuPWLRoPHMjoXr1oZOOGCBcXF4a+/z59/v1vHXObNgSXL8/kWbOoXqUKzzZsSOc2bfhw1Ciade1K8WLFmGjTx2r8TbzOzgx96y36DBmCyWTihebNCS5blsnffUf1SpV4tn59OrdowYeffUaz11+neNGiTPzoo8ztww4fppS3N2UsE+d2UL9+E3bt2sSrrzajUKHCDBo0JnNdnz4dmDVLjz16771hjBs3mJSUZOrWbUy9evoxzjNnfsapU8dQCvz9Axk4cIRd479fPPSt4P+Ayj4bp8h/SqnOQAfDMF77u7K2GFZgS8My7lQKEjtOKJNv0mz+RMz8ldsU3Pc7e7SC57cFCxwdQd7Y8XFb+aYAjTHN1LOnoyPIE/Xv+n9f6D7j6vq0o0PIsxR/21Z0890PPzg6grxzKWBtbgVgHqQc7JGUzmd/udtmmJUtBQRw+8csFSCT74N61buGUaD2ZQH7Fit4lFJTgFboOQ2EEEIIIYQQQoj7jiQHbMwwjLcdHYMQQgghhBBCPExkWEHeyT4TQgghhBBCCCEectJzQAghhBBCCCHEA6VADfa/T0jPASGEEEIIIYQQ4iEnyQEhhBBCCCGEEOIhJ8MKhBBCCCGEEEI8UJwdHUABJD0HhBBCCCGEEEKIh5z0HBBCCCGEEEII8UCRVvC8k30mhBBCCCGEEEI85CQ5IIQQQgghhBBCPORkWIEQQgghhBBCiAeKtILnnewzIYQQQgghhBDiIacMw3B0DMJS//4F6g/yyfTpjg4hz4adO+foEPKuY0dHR5A33t6OjiDv1q1zdAR5V6SIoyPIk6NJSY4OIc+qzp7t6BDy7Fbv3o4OIU8+fLtAXfYAqFLF0RHkXefOjo4gb/z8rjs6hDwrUcLD0SHkyeUD5x0dQp6l+D/q6BDyLD7e0RHkXUAAytEx5IdvlHL4BaavYRSofSnDCoQQQgghhBBCPFCki3zeyT4TQgghhBBCCCEectJzQAghhBBCCCHEA0VawfNO9pkQQgghhBBCCPGQk+SAEEIIIYQQQgjxkJNhBUIIIYQQQgghHijSCp53ss+EEEIIIYQQQoiHnPQcEEIIIYQQQgjxQJFW8LyTfSaEEEIIIYQQQjzkJDkghBBCCCGEEEI85GRYgRBCCCGEEEKIB4pydAAFkPQcEEIIIYQQQgghHnLSc0AIIYQQQgghxAPF2dEBFEDSc8BOlFLvKaUecXQcQgghhBBCCCFEdg98ckApdU+9I+51ewvvAbZJDlSrBsOGwfDh0Lx5zvWhofC//8HHH8M774CXV9a6jh1hyBD9euIJm4SXXfvZs/kgJoa3Dh26bZmWkyfz9smTvHnwIP61a2cuD+nenQEnTjDgxAlCune3R7gAbA4Lo0WvXjTr0YOvFyzIsT4lJYX3Ro2iWY8edHn7bSKjozPXHTt9mpfeeYc2ffrQrm9fbqWk2Cfop5+GRYtg6VLo2fP25UJDYd8+qFo1a1mvXnq7RYvgqadsHmqmOnVg9myYOxdeeinn+jZtYOZMmD4dvvgCHn1ULw8N1csyXqtWQYUKto+3RQs4ehROnIBBg3Ku79EDYmL0/t23D3r3zlrXvTscP65fdjyWee452LsXDhyA99+/fbn27eHqVcg4/158EbZuzXolJkKNGnYJ2aNFCyocO0bFkycpmdt+Bop26UKFiAgqHD5MwPz5mctdypShzOrVVDhyhAoREbiWLWvzeDefPk2Lb76h2cyZfL1zZ471YRcu0GnePKp9+imrjpbVSS0AACAASURBVB2zWvfZxo20nT2btrNns/LoUZvHmkG1aIHrsWO4nTyJcy772KlHD9xiY3Hdvx/X/ftxyjiWH30U17179fLDh3F64w27xQzwwgv68jZoEJQunXO9qyu88Ya+/A0eDO3aZa0rUQL+9S+97dtvg6en7eNt2BC6ddNfb97eOde7uOivuZdfhq5doX79rHWlSkGXLvDmm/b5egMwDINJk0bRtWszevRox/HjEbmWO378MD16tKNr12ZMmjQKwzCs1i9YMIdGjSqTmHjZHmEzebIbJ08W5uDBwtSunfut7h9/uHPsWGH273dn/353fHz08jfecCE8XC/fssWdqlVtP2p57FjYswe2bIGaNe9cdv582LbNelnfvrBzJ2zfrm8Fbe2f3hNFRkdTs00bOrzxBh3eeIOhkybZPlj0cTx27Chat27G88+348iR3I/jiIjDdOrUjtatmzF2bNZxvHr173Ts2IaaNasQEXH7e9f8jvnLL0fRrVszevdux4kTtz/3Xn+9Hd26NePLL7NinjdvCl26NKJPnw706dOBnTs32SVuUfAVqGEFSqnuwAeAAYQDvwBDADfgEtDNMIwYpdRwoCJQATivlHoHmAGYaxK8ZxjGNqWUBzAFqA64AsMNw1iqlOoJPA8UQfdIaZJLLEWApUAJ87ZDzNt6mOMqbd52JOAHBAB/KKXiDcN4Jh93ir7L+PJLfbM+aBCEh4NF5ZTISBg3DlJToVEj6NRJV8CqV4cyZWDMGH1H8v77EBEBycn5Fl5uDsybx+6pU+n03Xe5rg9q1Qqv4GCmBAcTWK8ebaZPZ3b9+riXKEGTYcP4uk4dMAz67d3L8WXLSE5MtGm8JpOJEVOmMHf8ePy8vek8YAChTz1FkEUlY+GqVRQrUoS1337Lij/+4PNZs5g0ZAhpJhMfjhvHZ4MGUaViRRKuXsXF2Q6dnJyc9LHQv7+unP7wA2zaBGfOWJd75BF45RWwTNSUL68rvZ07g4+Prmx36gTp6baPecAA+OgjiI+HKVNgxw44fz6rzB9/wIoV+uf69bPu+jds0C+AcuX03dHp07aPd+pUnZCLjITdu2HZMp0ssPTLL7rmYalECRg6FJ58EgxD3xUuW6bPYVvHPGECdOgAUVGwcSOsXKkTFJaKFIG33oKwMOvf45df9M/VqsFPP1kfNzaM2X/aNM43a0ZqZCTlw8JIWraMFIv97BoUhPfgwZxt0ID0xEScM+7ygYDvvuPS6NFcX7cO5eFh8+PYlJ7OiLVrmfvSS/gVLUrnb78lNCiIIIuaYKlixRjbujVzdu+22nbjn39yJDqaJb16kZKWxms//UTjChUoUqiQTWPGyQnXadNIadYMIiNxDQsjfdkyjGzHcvrPP5OW/Vi+eJHUp56ClBTw8MDt8GFSli2DixdtGzP6MPTxgZEj9Wn/4os6Z5jdhg1w8iQ4O+uvmKpV9WnasaM+xHfvhuBgnTj4/nvbxfvoo1C8uK7c+flBkybw2285y+3fD3/9pU/X9u31dufPw7Vr+nepVct2MWa3c+dmIiPP8tNPazhy5CATJgzn668X5ig3YcJw/vOfkVSrFsKHH/Zl167N1K+vb51iYi6ye/c2/PwC7BJzq1bOBAcrgoNvUq+eE9Onu1G/fu73Nd263WLvXuvvhB9/TGPmzDQA2rVz5osv3GjV6pbN4n3uOahYUefG69TRX9HNmuVetm1buH7delnDhtCqFTRurE/D3JJO+ele7okAHg0IYOnMmbYNMpstWzZz7txZVqxYQ3j4QUaNGs6PP+Y8jkeNGs7w4SOpWTOEt97qy9atm2nUqAnBwZWYOHEKI0YMs1vMu3ZtJirqLD/8sIajRw8yceJwpk/PGfOkScP54IORVK0awkcf9WX37s3Uq6fPvc6de/LSS71zbPMweeBbwW2gwOwzpdRj6ERAqGEYIcC7wFagvmEYtYEFwH8sNqkGPGcYxsvAZGCiYRhPAi8As8xlPgY2GIZRF3gG+MxcuQd4HOhsGEaOxIBZMtDJMIzHzdtOUEopoCXwl2EYIYZhVAdWGYbxJfAX8Ey+JgZA3xHFxcGlS2Ay6RbBkBDrMidO6MQA6MphRvOIvz+cOqVvllNSdGWhWrV8DS8357ds4ebl27ceVOnQgXBz4iBq1y7cPT0p4u9PUIsWnF67luSEBJITEzm9di1BLVvaPN7w48cpGxBAmVKlcHN1pU3Tpqzfvt2qzIbt2+lk7rXRonFjduzfj2EYbNuzh8oVKlClYkUAShQrhrM9kgPVq+sKa1QUpKXB6tXQtGnOcv37w7x5cMvixqdpU10+NVXfoUZG6s+ztcqV9f8XHa1j3rRJ936wdONG1s/u7rl/zjPP6EqvrdWtq8+fM2f0vvr5Z13pvhstWsC6dZCQoBMC69aBHY5l6tTRSZOzZ3XMv/2mmymzGzIEJk26faKwc2f49VebhpqhcN26pJw6Rap5P19dsICi2fZzib59SZg2jXRzcsUUFweAW9WqKBcXrq9bB4Bx/TrGzZs2jTf84kXKenpSxtMTN2dn2lStyvqTJ63KlC5enCq+vjgp6xbJU/Hx1ClTBhcnJx5xc6Oyjw+bbZ3kAlTduhgWx3L6ggU43e2xnJqqrx8AhQrpGq2d1KihK/agD+nChaFYsZzhZex+kwkuXLC+BJ44oX8+edL2HWHKl8/Kw8XEgJubzs9aSkvTX4OgL83x8eBhvitJStKX+myN8ja1det6WrbsiFKKxx6rxbVrV4mPj7UqEx8fy/Xr13jssVoopWjZsiNbtqzPXD9lylj69/8Qpewzb3iHDs58952u3O/alY6np8Lf/+7/76SkrJ89PGy/v1u3hozG9z179DHs55eznIeHvmRPmGC9/PXXYfLkrNMwPt628d7LPZGj/PHHetq318dxSEgtkpKuEhdnfRzHxcVy7do1QkL0cdy+fUc2bNDHcYUKFSlf3k7ddcy2bVtP8+Y65mrVanH9+lUuXbKO+dIlfe5Vq6Zjbt68I1u3rr/NJwpxdwpMcgAIBRYahhEPYBjGZXTr/Gql1CHgQ+Axi/LLDMPIuAt8DpiqlDoALAOKmVv+mwMfmZdvBNzJ6l2w1vx/3I4CxiilwoF1QCC6h8AhoJlSarxSqpFhGFfu9Re/I09PXcHIkJCgmyZu5+mnde8AyEoGuLrqq06lSrpF08GKBgZy5cKFzPdXIyMpGhh42+W2FhMfj79FS6Sftzcx2a6+MZcuUcpcxsXZmaIeHiRcvcqZqCgU0Pujj+j01lt88/PPNo8X0M1plr1HYmPB19e6TJUq+g5k61br5b6++s41Q0wMWPz+NuPtrRNdGeLioGTJnOXatdMJjb59Ydq0nOubNLFPciAwUCdOMkRG6mXZPf+87sL/yy9Z/Z4DA3Ut5e+2zW+lSlnH/NdfEJCtNS8kRMeyevXtP+eFF+yWHHAJDCTNYl+lRkbikm1fuVWqhFulSpTdupVyO3bg0aJF5nJTYiKBv/1G+X378P30U5tXXmOSkvC3qKH6FS1KzLVrd7VtFV9ftpw5w83UVC7fuMGu8+eJtqyp2IgKDMSw2MdGZCQql+PR6YUXcD14EJeFC6378JcujevBg7hduEDa+PF26TUA+lJn2dkmMfHOl7/ChXWeMyMhEBWVlUuvWVPnG7NX1vOTh4du/c9w/XpWxT83bm5QtqyO01Hi4mLw9fXPfO/j4098fIxVmfj4GHx8rMvExekyW7asw8fHl6CgKvYJGAgMVFy4kFURjYw0CAzMPTkwd24h9u93Z8gQV6vl/fu7cOpUYT791I133rHtUMBSpaz/xn/9pZdl99//6kueZY4cdK+Dp56CtWth+fKskWC2ci/3RKCHFnR8801eHTiQPfbofQbExsbg7591jPr5+RMbG5OjjJ/fncvYU3y89bnn7X13555lmcWL59O7dzvGjx9MUpJtqyP3K6f74FXQFMSYLU0BphqGUQN4A125z2DZ8coJ3cOglvkVaBjGNXQF/wWL5Y8ahnE0l+1z0w3wAZ4wDKMWEAO4G4ZxAt3r4BAwSik19O9+CaVUP6XUHqXUnq+PHLmLX/sfqltX32mYW9E4elQnCj74QKeeT5+2fdfxh4zJZGJvRASfDR7MjxMnsm7bNnbs2+fosPRwlIEDc++De79bvlzPoTBrlh68a6lKFd0L4uxZR0SW0/LlurmwVi193s2b5+iI7kwpPczo449vX6ZOHX13asfx8H/LxQW34GDONW1K1MsvU+qbb3AqXhzl4sIjjRoR+8EHnHnySVwrVKD4nebfcLCG5cvTpEIFuv7wA/9etoxagYE5ehc4Svry5aSUK0dqSAjpa9fi+u23WSsjI0kNCSElKAjnHj1yJiLvA05OegqQzZt16zvAkiUQFAT/+Y/+NzHRvq3yd6KU7lp+6JCe+qMgSk6+yfffz6R373cdHUquunW7Rc2aN2nUKJlGjZx57bWskbZffZVGUNBNBg1KyZE4cITq1XVH0YxRdZZcXHQ7UbNmevqpOXPsHt5d8/Xy4o/581kyYwYfvfkm/x47lmvZx0mIfNG+/cvMn7+Wb75ZSsmSvnz11ThHhyQKiIKUHNgAdFFKlQRQSnkBxYGMfGuPO2y7BsgcKKmUyhixtxp42zwcAKVUXvKtxYFYwzBSlVLPAGXNnxEA3DAM4wfgM3SiACAJKJrbBxmG8bVhGHUMw6jTL6/d+hMTrVv7S5SAK7lkBytX1t2Wp0/X/RYzrFqlZ8KZMkXfjcTG5tzWzpKioihepkzm+2KlS5MUFXXb5bbm5+1NtEWLdkx8PH7ZBvX5lSzJRXOZNJOJpOvXKVGsGP7e3jxZowZexYtT2N2dxnXrEnHqlM1jJi5O95nN4Otr/bf18NDNDd98A//3f7o/7aRJejBubKx1n0Y/P+sWfVuJj7fuoeDjk3UXn5uNG3MOO2jaVM9LYA9RUTlaT3M08V2+nNXXc9asrEk/o6L0fB932tYWLl60jjkgIKsPM0DRoro30YoVulby5JO6v6tlU5Qdew0ApEVF4WKxr1xLlyYt275Ki4wkadkySEsj9exZUk6cwC04mNTISJIPHNBDEkwmkpYswf3xx7P/F/nKr2hRoi1qczFJSfgVKXLX27/19NMs7dWLuV27gmFQ3nICWRsxoqJQFvtYlS6NcYdjOX3WLFRuE9hevIhx+DBOjRrZLNZGjXRl/j//0ZVmy0kEPT1zv/yBntwvLs66U9HVq3r6nU8/1V+DAPk96qR6dT0Xwosv6pya5aHg4ZFz/HiGpk317xIenr/x3I1Fi+bTq1cHevXqQMmSPsTGZvVCi4uLxtvbus+7t7cfcXHWZXx8/IiKOs/Fi5H06tWBLl1CiYuLpnfv57l0Kf+vJ/37u2ROLHjxokGZMllJtdKlFVFRObM+f/2ll127pucZqFs35y3xggUmOnbM/+m5evfWI+c2bdKd8yw76gQE5Ox88+STOsd84AD8/ru+fC9blvF7ZB2/+/bpNp7cOt3ll3u5J3Jzc6OEuWdV9UqVeLRUKc5Y9mbLRz/9NJ/OnTvQuXMHfHx8iLboTRkTE42vr/Vx7OvrR0zMncvY2uLF8zMnEMx+7sXH3925l1HGy8sbZ2dnnJycaNu2C8eO2aeXhij4CkxywDCMCGA0sEkpdRD4AhgOLFRK7QXuNMrqHaCOUipcKXUEeNO8fCR6MsFwpVSE+f3dmm/+zENAdyBjyukawG7zUIVhwCjz8q+BVUqp/K25nDunK34lS+rZlp54IufdROnSetK56dOt+zQqldWnMTBQv+6D1sDjy5ZR0zx7e2C9ety6coVr0dGcWr2aCs2b4+7pibunJxWaN+fUnbo+55MalStzNiqKCxcvkpKayoqNGwnNNoN/6FNPsXjNGgBWb95M/Vp6/FfDOnU4ceYMN5OTSTOZCAsPt5q0x2YiInTlMyBANyu0aKHvQjJcuwbPPqtnN2rbVlcE33tP//03bdLlXV319mXKwOHDto/5+HF9DPr765ibNNETElqy7AJfr551hVopPSOTPYYUgJ7JLDhYN+e4uuqJQTPu1jJYJmjat886v1av1s08np5ZTT52OJbZu1dPc162rI75hRf0hIQZrl7VPR1q1NCvsDBdq9q/X69XSk9OmdssajZyMywMt+BgXM37uVjXrjoRYCFpyRIeMc+p4VyyJG6VKpF6+jTJYWE4e3ribL5x9QgNJcWWvbOAGqVKcTYhgQuJiaSYTKw4epTQoKC72taUnk6CuXZ6LDaW43FxNChf3pbhAmCEhaEsjmWnrl1Jv8Ox7NS+fdZkhYGBWfN/eHqiGjbEyD7BZT7askVX5j/9VF/q6tbVy8uV01Nk5NbK3qaNDnHRIuvlHh76kAZ9CubyYIl7dvhw1lyeZ87oPD3onGtKSs4u4qB/Jze3nCO+7OX557sxd+5S5s5dSqNGz7Fq1RIMwyAi4gBFihTF29u6Z4i3ty8eHkWIiDiAYRisWrWEhg2fpWLFyixfvoOFCzewcOEGfHz8mT17ESVL5v8wta++SqN27WRq105myRIT3bvrCn29ek5cuWIQHW2dHHB2zqpAu7hA27bOHD6se04GBWUlFtq0cebkyfzvUTl7tr7ENWmic7Fdu+rlderoYzgmW2/2uXPhscd0gqBVK/jzT31JAb19Rj6uYkV97Nwpr36v7uWe6HJiIiaTCYALFy9yNiqKMrmNocgHL7/cjV9/Xcqvvy4lNPQ5li3Tx/HBg/o49vGxPo59fHwpUqQIBw/q43jZsiU888yzNontdjp16sasWUuZNWspDRo8x5o1OuYjRw7g4VGUkiWtYy5ZUp97R47omNesWUKDBjpmy/kJtmxZR/nywXb9Xe4Xjh5SUGAq2hYK1NMKDMP4Fvg22+KluZQbnu19PJDjuWjmOQlyPHfJMIx5wLy/iSUeyO0Zb2fRPRKyl5+CHgaRv9LT9URoAwbofpM7duiUc9u2OnFw6JAe81yoEPTpo7dJSIAZM/TVceBAvSw5WXd5tsOwgud//JFyTZvyiLc371+4wMZhw3By1d329s6cycmVKwlu3Zq3T50i9cYNlvbqpUNMSGDzyJH0Nc+gvnnECJIt51uwERdnZ4YOGECfwYMxpafzQosWBJcrx+R586heqRLPPv00nVu14sNx42jWowfFixZlorlbdvGiRen5wgt0HjAApRSN69alab16No8ZkwnGj9cDFJ2cdKX19Gn9DKwjR3Tf2ts5fVoPXvz1V/0548bZZ7hJerqe/X/MGB3z6tX6GO7eXQ8S3rlTT/hXu7aOKykJPvssa/saNXTToOVcC7ZkMumnEKxapc+luXP1vv3kEz2r1PLl+tGh7drp3jqXL+tHRII+B0eNyppNbeRI67lDbBnzhx/C4sU65u+/h2PH9DCCfft0k9SdNGigEzL2HLZhMhE9YABlVq9GOTuTOGcOKUeO4P3JJyTv2cO15cu5vno1Hs2bUyEiAsNkIvbDDzGZJz2N/eADHl2/HpQiee9eEr75xqbhujg5MbRZM/r88gsmw+CFGjUI9vFh8pYtVPf359ngYMIvXmTAokVcvXWLP06dYsrWrazo04e09HS6mR/DWMTNjc/atsXFHhP8mUykDRiAq3kfm+bMwThyBOdPPsHYs4f05ctxfucdnNq3zzyW08zDM1TVqrhMmKD74yuF6fPPMeyRTESfbo89ph/8kZKinwKQ4T//0QkET0+d64yO1oc+6ATDjh06t9e2rV7255+wMOdE4Pnq3Dn95IFu3fRuzHjACuieBb/8ohMWderor4MXX9TrDh3SeUVfX90BsFAhnQypWzdrIjtbeeqpJuzcuYmuXZvh7l6YwYPHZK7r1asDc+fqW7CBA4cxZsxgbt1Kpn79xtSv39i2gd3BypUmWrd25tSpwty4Ab16ZU24u3+/O7VrJ1OoEKxe7Y6rq8LZGdatM/HNN7pX5YABrjz3nDOpqQYJCdCjh+2eVAD6ctusmc7d3rypb+cybNqkEwh3Mn++7vy5bZs+D/r3t2m493RPFHboEF9++y0u5hbtT959F8/ss4jaQKNGTdi8eROtW+vjeNSorOO4c+cO/PqrPo6HDBnGkCGDSU5OpmHDxjRqpI/j9evXMmbMSBISLtO//xtUqVKVmTNn2zTm+vWbsGvXJl59tRmFChVm0KCsmPv06cCsWTrm994bxrhxg0lJSaZu3cbUq6djnjnzM06dOoZS4O8fyMCBI2war3hwKEfOHipy0b9/gfqDfDJ9uqNDyLNh5845OoS869jR0RHkja2fpWQLGXNxFCR56K5+Pzhqh8n18lvV2ba9AbSFW70L1qOrPny7QF32AD29SUHTubOjI8gbP7+CNxa9RIk7zDB5H7p84PzfF7rPpPg/+veF7jO2foKELQQEcH9MeHOPFivl8AtMJ8MoUPuyQPUccASlVA0g+5OPbxmGYYfmXyGEEEIIIYQQwvYkOfA3DMM4BNT624JCCCGEEEIIIUQBJckBIYQQQgghhBAPlII4IaCjyT4TQgghhBBCCCEecpIcEEIIIYQQQgghHnIyrEAIIYQQQgghxANFWsHzTvaZEEIIIYQQQgjxkJOeA0IIIYQQQgghHijK0QEUQNJzQAghhBBCCCGEeMhJckAIIYQQQgghhHjIybACIYQQQgghhBAPFGdHB1AASc8BIYQQQgghhBDiISc9B+43TZs6OoI8GfbRR44OIc8+KVvW0SHkWd8ow9Eh5EnAqc2ODiHvvL0dHUGeJf30k6NDyJOqXbo4OoQ8u967t6NDyDOPvn0dHUKeBAU5OoK8K4BfF7i7OzqCvDHe/5+jQ8i7xERHR5A37uMcHUGeuV277OgQ/gEvRwfw0JJW8LyTfSaEEEIIIYQQQjzkJDkghBBCCCGEEEI85GRYgRBCCCGEEEKIB4q0gued7DMhhBBCCCGEEOIhJz0HhBBCCCGEEEI8UKQVPO9knwkhhBBCCCGEEA85SQ4IIYQQQgghhBB2ppRqqZQ6rpQ6pZTK8Yx4pdREpdQB8+uEUirRYp3JYt2y/IhHhhUIIYQQQgghhHig3O+t4EopZ2Aa0AyIBMKUUssMwziSUcYwjPctyr8N1Lb4iJuGYdTKz5ju930mhBBCCCGEEEI8aOoCpwzDOG0YRgqwAOhwh/IvAz/ZMiBJDgghhBBCCCGEeKA43QcvpVQ/pdQei1c/ixADgQsW7yPNy3JQSpUFygMbLBa7mz9zp1KqY173T25kWIEQQgghhBBCCJHPDMP4Gvg6Hz6qK/CrYRgmi2VlDcOIUkpVADYopQ4ZhvHnvfwn0nNACCGEEEIIIYSwryigjMX70uZluelKtiEFhmFEmf89DWzEej6Cf0SSA0IIIYQQQgghHiiOHlJwFxXtMCBYKVVeKeWGTgDkeOqAUqoKUALYYbGshFKqkPlnb6ABcCT7tnklwwqEEEIIIYQQQgg7MgwjTSk1AFgNOANzDMOIUEqNAPYYhpGRKOgKLDAMw7DYvCowUymVjs5DjLN8ysE/JcmBfKaU+gxoDaw0DONDe/yfm0+eZPSKFaQbBl2eeIJ+jRtbrQ87e5YxK1dyPCaGL7p0oWX16gDsPH2asb//nlnudHw8E7t04blq1Wwfc1gYo7/6ivT0dLq0akW/rl2t1qekpPCfTz8l4uRJPIsVY+LHH1Pa3x+AY6dPM2zSJK7duIGTUvw6bRqF3NxsGm/72bOp1LYt12NjmV6jRq5lWk6eTHDr1qTeuMGSnj2J3r8fgJDu3Wk0ZAgAW0aN4uB339k01gyGYTBlymh27dqEu7s7gwaNo1Klx3KUO378MOPHD+bWrWTq1WvC229/jFKKefOmsGLFLxQv7gVAnz4DqV+/iU1j3nz4MKMXLNDHRaNG9GvVymp92IkTjPn5Z45HRvJFv360fOIJAI6eP8/w+fO5dvMmTk5OvNWmDa2ffNKmsQJQsyZ07w5OTvDHH7B8ufX6Z5+FZs0gPR1u3YJZsyAqCipWhN69dRml4LffYM8e28cLOLdogfvkyeDsTOqsWaSMH2+13qVHDwp99hlGlO7Vljp1KqmzZwNQJC2N9EOHADDOn+dmhztNqJuPQkKgVy+9n9evh6VLrdc3awYtWuj9nJwMM2dm7ec33sgqt3AhhIXZPFznFi1wM+/jtFmzSM1lH7t99hnp5n2cNnUqaeZ9DEDRohQ+cgTTkiWkvP22zeMF4LHH4KWX9D7euhVWrbJe37gxPPNM1rH8/fdw8aJe17IlNGyo1y1YAEfu+d7krjVuDOXKQVoarF0LcXHW611coFUrKF4cDAPOnIHt2/W62rX1r52eDjdvwrp1kJRku1gNw2DlytGcOLEJV1d3nn9+HAEBOb+T166dyIEDS0hOvsr//rc/c/nKlWM4c2YXAKmpyVy/fomPP7bt94ZhGEyYMJpt2/R1ZNiwcVSpkjPmo0cP88kn+jrSoEET/v1vfR2ZPn0SmzevRyknvLxKMmzYWHx8/GwaM1WqQMeO+ljeuRM2bLBe36QJ1Kun//DXrsHPP0NCgl7Xti1Uq6a/l0+cgMWLbRsrQPXq8Mor+v/csgVWrrRe37QphIZmnXvffgt//QUeHtC/P5QvD9u2wfz5to/VbPOuXYyePFlfq9u2pd+rr1qtT0lJ4T+jRxNx/Li+h/vkE0qXKpW5/q+YGNq89hoDevWi98sv2yfmHTsYPWkS6SYTXdq3p1/37jljHjGCiGPH8CxenImjRlG6VCnCIyL4n/k73DAM3u7dm2ZNm9o83oJ4D3c/Uo4O4C4YhrESWJlt2dBs74fnst12IPdKyT14KJMDSikXwzDSbLR9P8Ar22QRNmNKT2fE8uXM7dkTv2LF6DxjBqFVqhDk65tZplTx4ox9/nnmbN1qtW39ChVY+q9/AZB44wbNJ02iQVCQ7WM2mRgxZQpzx4/Hz9ubzgMGEPrUUwSVLZtZW92KJwAAIABJREFUZuGqVRQrUoS1337Lij/+4PNZs5g0ZAhpJhMfjhvHZ4MGUaViRRKuXsXF2dnmMR+YN4/dU6fS6TYV+6BWrfAKDmZKcDCB9erRZvp0Ztevj3uJEjQZNoyv69QBw6Df3r0cX7aM5MREm8e8a9dmoqLO8sMPazh69CATJw5n+vSFOcpNmjScDz4YSdWqIXz0UV92795MvXr6AtK5c09eeqm3zWMF87H844/Mff99/EqUoPPo0YSGhBAUEJBZppSXF2N79WLO6tVW27q7uTH+9dcp5+dHTGIiL4waRcPHHqPYI4/YLmCldIV17Fi4dAlGjYJ9+3SlNMP27boyC/D44/DqqzB+PFy4AEOG6Js9T0/9Gfv26fe25OSE+7Rp3GjWDCMykkfCwkhbtoz0o0etiqX9/DO3cquU3rzJjdr3PJwtb5TSiZRRo/R+HjtWJ1Is9/PWrbpmCPDEE9CjB4wZo/fzRx9l7efPPoO9e227n52ccJs2jWTzPnY372Mjl318u4q/28iRpG/ebLsYs1NKV04mTtSVpP/+Fw4ezKr8A+zeDRkxhYRAly7w5ZdQqhQ8+SQMH65r4AMH6mPbqnHDNsqW1X/W774Df3+du/jll5zl9u+HyEhdV+zUSW937pxOJCxYoBMLNWpAgwY5cyL56eTJzVy6dJb33ltDZORBli8fzhtv5PxOrlLlGerX78akSS2slrdu/d/Mn3fu/J6LF22fhNm+fTPnz59l0aI1HD58kHHjhjNvXs6Yx40bzscfj6R69RDefbcv27dvpkGDJrz2Wh/eeus9ABYs+I5Zs6YxePAI2wWsFDz/PMyYAVeuwPvvQ0QExMRklYmK0sd6aio8/bROCHz/vc4ylS+vvycA3n5bJxj/vKe5vf4+3ldfhQkT4PJlGDoUDhzQlf8MO3fCxo3651q1dBIvI/4lSyAwUL/sxGQyMeKLL5g7cSJ+Pj507tuX0AYNCCpfPrPMwhUrKFa0KGsXLGDFunV8PmMGkz75JHP9uClTaFSvnn1jnjCBuZMn4+frS+fXXye0USPrmJcv1zH/+isr1q7l82nTmDRqFMEVK/LbnDm4uLgQGx9Ph+7deaZhQ1xcbFuFKmj3cOLBUeDnHFBKdVdKhSulDiqlvldKtVNK7VJK7VdKrVNK+ZnLDTev3wZ8r5TyUUr9ppQKM78amMt5KKXmKKV2mz+jg3l5T6XUMqXUBmD9bWJZBhQB9iqlXlJKVTQ/WuKQUmqUUupafv/+4ZGRlC1ZkjJeXri5uNCmRg3WZ7sJLV2iBFX8/XFyuv2fe3VEBI2Cgyls4xZ4gPDjxykbEECZUqVwc3WlTdOmrM9oyjHbsH07nZo3B6BF48bs2L8fwzDYtmcPlStUoErFigCUKFaM/2fvzsNrutYHjn9XEgSZRJITkhirNYV0MKu5qNktnXSgVZ10rrqqt6ZSOqkqSlPtr0WLFkFcU5SgpfQipmpDYgiZyIQQSfbvj3XinJPEkDY7Ed7P8+Rxsvc6yWtln7X3XutdazuXQOfAsc2byTxz5or76/ftS5S14yBu+3Zcvbxw8/fntm7dOLJuHRdSUriQmsqRdeu4rXt30+MF2Lo1gq5d+6GUomHDEM6dS+f06USHMqdPJ3Lu3FkaNgxBKUXXrv3YsqXQw9t0UTEx1PT1JcjXVx/LzZoRsXu3Q5lAHx/qBwbipBz7gmv7+1PLokejLF5eeLu7c8bMIUCA227TF5yJiZCTA7/+qm9M7WVm2l5XqGC7YcrKst2glitnbpx2nJo3Jzc6GiMmBi5dIvuHH3ApqdH/v+u22yA+3lbPv/yib0bt2dezq+uV67kEbljz13FOEevY6a67UBYLOWvXmhhlPrVr6/pNTtZ1vGOH7gCwd+GC7bX9eaJpU10+O1t33iQm6p9XAurUgT/+0K/j4/VHLH9/YHa27hgAfSgkJYGbm/7+xAm9P+/9edvNcvBgBCEhuk0OCgohMzOdjIzEAuWCgkJwd/cr5CfYREWFExzcy6xQL9u0KYKePXXMwcEhZGSkk5zsGHNysj6PBAfr80jPnv3YtEmfR9zsKjUzMxOlTB7Hq1FDH8dnzuhjedcuPTJvLzpa31iD7iXy8tKvDUOnmuR9OTubm0oC+iBOTNQHZk4ObN+uOwDs2X/2KlSwvc7Kgr/+sv1fSkjUwYPUDAggqHp1fQ3XuTMR+QafNmzeTH/rtU63Dh349fffycuGXh8ZSUC1atQroXYCIOrAAWoGBhIUEKBj7tKFiHwdsBs2b6Z/jx465o4d+XXnTgzDoKKr6+WOgItZWSU2El3WruHEzaNMZw4opRoB7wCtDcNIVkp5AwbQ0jAMQyk1FHgLeMP6loZAW8MwMpVSC4CphmFsUUrVQM/1aACMBjYYhvGUUsoL+E0ptd76/ruAJoZhFHqXaBhGH6XUWcMwQqzxrQSmGYbxvVLqOTPqICE9HX9Pz8vfWzw9icq7EiqC8L17GdKmTXGGdkUJycn4+/pe/t7i40NU3hVeXpnTp6lmLePi7Ix75cqkpKcTExeHAp7+9785k5ZGjw4deOahh0ok7qtxDwgg7bjtMaXpJ07gHhBwxe0lITk5AT8//8vf+/j4k5ycQNWqfg5lfH1tZXx9dZk8S5fOZ+3aZdx+e2NeeOHfuLvbjrXilpCair+39+XvLVWqEBUTU+SfExUTw6XsbGrYHWOmqFJF3wzlOXNG38jmd9990KOHvticONG2PS/l3ccHZs40P2sAcAoIINfueMw9cQLnQkZvXB54AOd27cj9808uvvYaRl6b4upKJeuNYNbkyWTnT+83g7e3Yz2fPg316hUs160b9Oyp63m83cjkbbfB88+Dry9Mn256PauAAAy7OjZOnMCpkDp2fuABKlrrOCuvjpWi/Mcfc/Gxx3Du0sXUOB14eenjN09qauE3+B066OPZ2Rk++URvq1IFjhyxlUlJsd1smczNzfHe7exZve38+cLLly+v/1v5+hwBnUl+9Kg5ceZJT0/A09PW3np6+pOennDNjoD8UlPjSEk5QZ06LYs7xAKSkhKwWGwx+/n5k5iYgI+PLebERMdzjZ+fP0lJtvPIzJlTCQ9fhpubO198YfK0Ok9PffzmSU3VqSJX0qIF5A2oHD2qOw7GjtXfb9mib9zNlP+zl5KiOwzy69QJunbV7dsHH5gb0zUkJCXhb5edavH1JSrfoFRCcjLVrGVcXFz0NVxaGhXKl+fLBQuY+8knzP3hh9KL2c+PqP37C5SpZh1kcHFxwd3NjZS0NLy9vNizfz9vT5zIyfh4Pnj3XdOzBqDsXcPdqMwfPrz5lPXMgU7AYsMwkgGsN+2BwBql1F5gBGA/QWe5YRh5Q0xdgM+VUrvRq0J6KKXcgK7Av63bNwKuQA3re9ZdqWPgCloBeTlAC65USCk1TCm1Uym1c8769VcqZprEjAz+TEigbQlMKfincnJy+H3/fj4cNYoFU6eyfutWfv3f/0o7rJtSnz6PMH/+Or78MoyqVf2YOXNyaYd0TYmpqYz46iveHzz4qpkyJWrdOp3a+v33eh5snsOH4a23dAp2374lmkFwNdkrVnCuVi3ON21Kzrp1uP7f/13ed65mTc43a0bmo49S4dNPUYVdxJaWNWvg5Zf1vNsHHrBtj46GN96AUaN0TvkNUM/ZK1aQWasWmdY6rmCtY5cXXiBn1arL6z3ccDZuhNGjYckS3eFVhiill0bYswfS0x333XEHWCx6Zk9ZEBUVTqNG3XByKhuXvS+88Brh4Zvo3r03ixbNK+1wbO6+G4KC9HoxoDtqLRYYN05/1atXYlkw17Rhg54itXgx9O5d2tH8bZ9//TVPPvgglc2c8meCpo0aEb5gAT/Oncvsb7/l4sWLpR3SNZXFazhxY7hBrp6L1XTgc8MwgoFn0Tf3ec7ZvXZCZxiEWL8CDMM4i1674gG77TUMwzhYyPuLjWEYcwzDuMcwjHuGFXG0yOLhQXxa2uXvE9LSsLi7F+ln/HffPu5r2JByJZCeDzpTIN5u1aiE5GQsPj6OZapW5ZS1THZODhnnzlHFwwN/Hx+aBQfj7elJRVdX2jVvzv7o6BKJ+2oy4uLwDLI9ptQjMJCMuLgrbjfL0qXzGTq0L0OH9qVqVV8SE+Mv70tOjsfHx3EhKB8fC0lJtjJJSbYy3t4+ODs74+TkRK9eA/njj72mxQ16OkC83QhKQkoKliKMQJ7NzOTZ6dN5rX9/QqzTTkyVkgJVq9q+9/Z2HAHK79df4Z57Cm4/eVKnjQYGFn+M+eTGxeFkdzw6BQYWvBE9c0anqwKXQkNxtpsqYVjnwRoxMeRs3IhzSaw/cOaMYz1XrXr1ei5s2gHoecYXLuibARMZcXEou9+hrlHH2aGhOFnr2LlVK1yGD6diTAzlP/oIlyeeoNz775saL6BHV+2ydvDysi3QVpgdO/RqfqDLVali21eliuPIbTFr0gQeeUR/nTsH9qc7NzedPVCYTp10WPmzBoKC9OGyYoXO6i5u27fPZ8aMvsyY0Rd3d1/S0mztbVpaPB4eRV+cb+/eVTRp0rM4w3SwaNF8Hn20L48+qs8jCQm2mBMT4/Hzc4zZz8/icK5JTIwvdNHB++/vzYYNJk+XSUtzzFzx8tLb8qtXD7p0ga++sv3hg4N19kBWlv764w+9DoGZ8n/2qlS5+mfvt99sn71SYvH1Jd4uoyIhKangNZyPD6esZbKzs/U1nKcnew4c4KNZs+g0cCD/t3gxs7/7jnk//VTyMScmYsmXXWjx9eWUdW2K7OxsMs6epYqn40h73Vq1qFSpEn/aZ0sVo7J8DSduHmW9c2ADMFApVRXAOq3AE8i7EnvyKu9dC1xeDUoplTfJaw3wkrJOjFNK/ZNWeBuQN4T18NUK/l3BAQHEnj7N8ZQUsrKzCd+7l0716xfpZ4RHRdHzCivwmyH4jjuIjYvj+KlTZF26RPjGjXRq1cqhTKdWrVhqnXO7JjKSliF6PlXbe+7hz5gYMi9cIDsnhx1RUQ4LGZaWQ8uX08S68m1AixZcTEvjbHw80WvWUKdrV1y9vHD18qJO165E51tMrzj17z+I0NAwQkPDaNOmC2vXLsMwDA4c2E3lyu4O6WgAVav6UbmyGwcO7MYwDNauXUabNp0BHOa2bd68ntq1C0nlLkbBtWoRm5jI8aQkfSzv2EGn/POeryArO5sXZ86kb6tWl59gYLrDh/UqaL6+Os26VSu92J09f1u6H3feqSc2g35PXmaDjw9Ur67nyZosd8cOnOrVQ9WqBeXK4fLww2Qvd3ycrrKL2aVPH9tihV5el+eaq6pVcW7ThtySWJX+8GG96F1ePbduXfDJDvb1fNddtoX0Cqvn/MvZF7P8dex8jTp2tqvji489RmbNmmTWrk3Wm2+S/e23XBo1ytR4AYiNBT8/3fHi7KzvlvfscSxjl5JLcLBtgbc9e3R5Fxf9fj8//UgAk0RF6SSc77/XsxnyTnf+/noh98KmFLRsqadq51/j0ddXdxqsWOG4bEVxatFiEC++GMaLL4bRoEEXdu/WbfLx47txdXUv8pSCpKTDXLiQTlCQeTeIDz44iAULwliwIIwOHboQHq5j3rt3N25u7g5TCgB8fPR5ZO9efR4JD19G+/b6PHLsWOzlcps2RVCrlsnZRseP6z+st7c+lu+8E/btcywTEKAX1PzqK8fepJQUPd3LyUl/1anjuJChGWJidLaCj4+Ot0WLgj1Y9p+9Jk3Mn+pwDcH16xN74gTHT57U13AREXRq29ahTKe2bVlqXd1zzcaNtLzrLpRSLJgxgw2LF7Nh8WKeHDiQZx9/nMfsM73MirlBA2KPH7fFvH49ne69t2DM1idFrPn5Z1refTdKKY6fPEm2dXGSuFOnOHL0KAF2T14oTmX5Gu5G5XQDfJU1ZXrNAetzICcCm5RSOcAuYCywWCmVgu48uFJO2MvADKVUFLoeIoHngAnAp0CUUsoJiAH+7qo/rwLzlFKjgdVAId3X/4yLszPv9urF0P/7P3Jyc3ngrruoZ7EwLSKCxtWr07lBA6JOnGD499+TnpnJz3/8wfQNGwh/+WUATqSkcCotjeZm947nj3n4cIaOGqVj7taNerVqMe2bb2h8++10bt2aAfffz4jJk7nvySfxdHdn6ujRAHi6uzP4gQcYMHw4SinaNW9OhxJY8fZfCxZQq0MHKvn48Nrx42wcMwYna3ry77Nn89eqVdTr0YOXoqO5dP48YUOGAHAhJYXICRN4xvr4tMjx47lwtVGBYtSyZXu2b9/EY4/dR4UKFRk5ctLlfUOH9iU0VM8Xf/XVMUyePIqsrAs0b96OFi30ozBnz/6Q6Og/UAr8/QN4/XUTV5jGelw8+ihDP/2UHMPggTZtqBcQwLSwMBrXrEnnkBCiYmIYPnMm6efP83NUFNPDwggfP57/7tzJzr/+IvXsWZZu3QrA5CFDaFCjxjV+6z+QmwvffKNTPZ2cdMp1XBwMGKDvWv73Pz1HtHFjverZuXMwa5Z+7x13QJ8+erthwNdfm7/wFUBODheGD6fSmjX6UYZz55J74ADlx40jZ+dOclasoNzLL+Nijc04c4YLgwcD4NSgAa6zZ+v/t5MTWZMnF3jKgSlyc2HuXJ3OnvfIyBMn4MEHdcfB77/rfPHgYD0CePYszJih35v3SLOcHP1zvvrK/HrOySFr+HBcrXWcPXcuxoEDlBs3jlxrHbtY69jIzoYzZ7horeNSk5ur77ZffVXX8datuoOlTx89krpnj34UQIMGui7Pn9fHLOhyv/+u07BzcvTPKYGFH0H3adSqpR9OcemSfhRhnkce0aG4uUHz5jpZI++JaVFRegH7Nm30LJO8GRIZGbBypXnx3n57e/78cxNTp95HuXIV+de/bG3yjBl9efFF3SavWfMBUVEruXQpkw8/bMfddw+kUyc9lrF37yqCg3uYv7CfVZs27dm6dRP9+9+Hq2tF3n3XFvOjj/ZlwQId88iRYy4/yrB163a0bq3PI59//jFHj8bg5KTw9w9g1Khxhf6eYpObq6e9DBumj+XfftM3+N27646D/ft1Wn6FCvrAAd0pMHeuPs7r1YMRI/Qx/Mcf5j+WMzcX5s3TT/nIe4zoyZO63YqN1R0FnTvrRTFycvR5JDTU9v4PPtCLsLq46I6QTz5xfNKBCVxcXHj3tdcY+sYb+hquZ0/q1a7NtNBQGtevT+e2bRnQsycj3nuP+x5+GE8PD6bmreNQSlxcXHj3jTcY+uqrOuZevahXpw7T5syhcYMGdL73Xgb07s2IceO4b8AAHfOECQD8vmcPX373HS4uLjgpxdg338S7BNZVKWvXcOLmoYwSOonfipRSlYBM6+KIDwOPGIZx9WWrFy0qW3+QluYviFTcxt0AmQZF9Uxc2TosqkeX4GPYissXX5R2BEWW8f33pR1CkbgPHFjaIRTZucUFHx11o6v8zDOlHUKRfNZ4TmmHUGT2ySplRQk9KKfYeIx9vbRDKLoSeExxsZpcBuehl8BigMXt5AXvaxe6wVSvXmIPZjDVDqVK/QK6mWGUqbose5+wsuVu9KKHCkgFnirleIQQQgghhBBCiAKkc+BvUEoFA9/l23zRMAyH/HbDMDYD1zdpWgghhBBCCCGEKCXSOfA3GIaxFwi5ZkEhhBBCCCGEECWuLC4IWNqkzoQQQgghhBBCiFucZA4IIYQQQgghhLipyCh40UmdCSGEEEIIIYQQtzjpHBBCCCGEEEIIIW5xMq1ACCGEEEIIIcRNRUbBi07qTAghhBBCCCGEuMVJ5oAQQgghhBBCiJuKjIIXndSZEEIIIYQQQghxi5POASGEEEIIIYQQ4hYn0wqEEEIIIYQQQtxUVGkHUAZJ58CNJju7tCMomn79SjuCInsmzijtEIrsy4Cy1byN8fUt7RCKbujQ0o6gyNx/+qm0Qyiajz4q7QiKLCet7LUX/Di3tCMokpDbSjuConMpg1dPHrsjSzuEImmy/pPSDqHILlwo7QiK5k+386UdQpElnq1U2iEUmZdXaUcgxPUrg6c3IYQQQgghhBDiypxLO4AySNYcEEIIIYQQQgghbnHSOSCEEEIIIYQQQtziZFqBEEIIIYQQQoibioyCF53UmRBCCCGEEEIIcYuTzgEhhBBCCCGEEOIWJ9MKhBBCCCGEEELcVGQUvOikzoQQQgghhBBCiFucZA4IIYQQQgghhLipyCh40UmdCSGEEEIIIYQQtzjpHBBCCCGEEEIIIW5xMq1ACCGEEEIIIcRNRUbBi07qTAghhBBCCCGEuMVJ5sDfpJT6EOgBrDIMY8QVytQElqI7YcoB0w3D+KK4Y4mMjmbi6tXk5uYy8K67GNa2rcP+HUePMmn1ag4lJPDJgAF0b9jw8r4P1q1j019/kWsYtKlTh9Hdu6OUKu4QC2rdGt58E5ydYelS+Oabwst16gQffQSDBsHBg3rbkCHQrx/k5MCHH8Kvv5ofL2AYBtOnT2T79k24uroycuRkbr+9UYFyhw7tY8qUUVy8eIEWLdrz0kujUUrxzTfTCQ9fhKenNwBDh75Oy5btTYu3z1dfcXuvXpxLTGRWcHChZbpPm0a9Hj24dP48ywYPJn7XLgCaPvEE977zDgCb33uPPd9+a1qcDjp2hIkT9XExbx5Mn154uV69YO5cuO8+2LNHb2vYUB8rbm6QmwvdusHFi+bGW6+ejsXJCXbsgMhIx/1t2kCzZvpYPX8efvoJUlP1Pk9P+Ne/9L+gPwN5+0wUeegQE1eu1O1Fs2YM69DBYf+OmBgmrVzJofh4Pnn4YbrbHTsnU1N556efOJWWhlKKOYMHE1iliukx06IFvPqqPi5WrIDvvnPc368fPPCArufMTJgyBWJjwcUFRo6E+vX1MfHpp2A9xs1kGAYffzyRrVt1WzFmzGTq1y/YVhw8uI9x43Rb0aZNe954Q7cVs2Z9SmRkBEo54e1dlTFj3sfX12JqzJFHjjAxIkIfF02bMqxlS4f9O44fZ1JEBIcSE/mkTx+6169/ed+HGzey6fBhAF5o3ZoeDRqYGmsewzD44YeJ7N27ifLlXRkyZDI1axas56VLp/Lrr8s4fz6dzz+3/f3Xrv2aLVsW4+TkjLu7N4MHT6Jq1QBT412wYCJRUTrep5+eTK1aBeP96aepbN2q4/3iC1u8hw7tYMGCSZw4cYjnnvuEZs26mxZrnsh9+5j4ww/6uLj3Xobdf7/D/h1//smkhQs5dOIEnwwbRve77wbg4LFjjJ0/n7OZmTg5OfF8z570aNbM9HjzjBwJ994LFy7Af/5ju3wozGefQWCgbo5Bn1aefx7q1IFHH4UDB8yP9513oH173Xz9+99X/52zZkFQkD71ALzyCnTuDIYBp0/r9ycmmhtv5NatTPzwQ31c9OvHsKeectiflZXFW//5D/sPHsTL05OpU6YQWL06W7dt4+PPPuPSpUuUK1eOEa++Sqvmzc0NFv3ZmzZtItu2baJCBVfefnsyd9xR+PXbpEm6TW7Zsj2vvKLb5Llzp7NixSK8vPT127Bhr9OqlXnXb3kxf/CB7TwybtxkGjQoGPOBA/sYM8Z2HnnrLR3z1KlTiIz8mXLlyhEYWINx497H3d3D1JhvRDIKXnQ3dZ0ppf5R58c13j8MaHKljgGrU0ArwzBCgBbAv5VS1f9JTPnl5OYyftUqQgcNIvzFF1m5bx/RSUkOZap5evJ+v370yneD+L/jx/nf8eMsf+45Vj7/PHtPnuS3o0eLM7zCOTnpM/dLL+kL+u7doXbtguUqVdJn5r17bdtq19Y3fQMGwPDh+izoVDKH8fbtkcTFxTJv3lreeGMCU6eOLbTcp5+O5c03JzBv3lri4mL57TfbDeOAAYMJDQ0jNDTM1I4BgN3ffMO87le+eLzt/vvxrleP6fXqsWLYMHrOmgWAa5UqtB8zhtAWLQht3pz2Y8bg6uVlaqyA/jtOmQKPPAJt2+ortdtvL1iucmV45hnYudO2zdkZZs6EESOgXTvo3x8uXTI3XqWgTx99U//pp9C0Kfj5OZY5dQpmzNCdHPv26WM9z8CBsHmzfu/MmXDunLnxYm0vli8ndMgQwl97jZV79hCdkOBQppqXF+8PGECvpk0LvH/kokU83a4d/339dRa/8AJVK1c2PWacnHRH4htv6PagSxeoVcuxzNq18PjjMHgwzJ8PL7+st/fpo/99/HHdufDSS/rvZrJffonk2LFYlixZy9tvT2Dy5LGFlps8eSyjR09gyZK1HDsWyy+/RFrDHcr3369gwYIw2rbtQGjoDFPjzcnNZfy6dYQOHEj40KGsPHCA6ORkhzLVPDx4v0cPetl1LgNsPHyYA/HxLBsyhEWPP85Xv/3GWbM75az27YskMTGWiRPX8vjjE5g/f2yh5Zo06cjbby8usL1GjQaMHv0TY8eu4O67u/Hjjx+aGm9UVCQJCbFMnryWwYMn8N13hccbEtKRd98tGG/VqtUYOvR9WrbsZWqceXJycxm/YAGhr7xC+PjxrPztN6JPnnQoU83bm/eHDKFXvhs81/LlmfLUU4SPH0/oq68yaeFC0s+fL5G427aFmjX1zfP48frG+0o6d9b9tvaio+H11+H3382NM0/79rpJu+8+3ZExbtyVy3btWjDe0FDd1PXtCz//DC++aGq45OTkMH7yZEI//5zwn35i5erVRFs7B/MsXrYMD3d31i1fzuBBg/ho2jQAqnh5MevTT1mxeDGTx4/nrav9cYrRtm2RnDgRy/ffr+Wttybw8cdjCy338cdjeeutCXz//VpOnIhl+3bb9duDDw7m66/D+PrrMNM7BgC2bNHnkbCwtbzzzgQmTSo85kmTxvKf/0wgLEyfR7Zu1TG3bNmGxYtXsmjRCmrWrMXcubNNj1ncHMpM54BS6gmlVJRSao9S6julVG+l1Hal1C6l1HqllMVabqx1/1bgO6WUr1LfYhi8AAAgAElEQVTqJ6XUDutXG2u5ykqpuUqp36w/o691+2Cl1HKl1AYg4gqxLAfcgN+VUg8ppeoqpbYppfYqpd5TSp0FMAwjyzCMvKukCphQ31FxcdT09iaoShXKOzvTs1EjIv74w6FMoJcX9S0WnPJdFCsgKzubSzk5ZOXkcCknB5+SuNhv3BhOnIC4OMjOhjVrIN/oJQAvvKBvvOwvNDt00OUvXYKTJ/XPadzY/JiBrVsj6Nq1H0opGjYM4dy5dE6fduyeP306kXPnztKwYQhKKbp27ceWLYUeRqY7tnkzmWfOXHF//b59ibJmBMRt346rlxdu/v7c1q0bR9at40JKChdSUzmybh23XaWTodjcdRfExMDRo/rvu3Sp4810nn//W99s5z8uDhyA/fv19ykpeqTYTIGBepgmJUWPWEdFQf4R0yNHbJ0Ux47ZsgT8/PRNb3S0/j4ry/zODCDq+HFqVq1KkLc35V1c6Nm0KRH5htQCq1ShfrVqBdqL6IQEsnNzaVOvHgCVK1SgYvnypsdMw4b6c37ypG4v1q/XQ4L27K+WK1bUQ2igOxPzrvBTUuDsWZ1FYLJNmyLo2VO3FcHBIWRkpJOc7NhWJCfrtiI4WLcVPXv2Y9Mm3Va4ubldLpeZmWl6NlfUqVPU9PIiyMtLn0caNCDir78cygR6elLfz6/gcZGczD1BQbg4OVGpfHnu8PUl8sgRU+PNs3t3BC1b6nquWzeE8+fTSU0tOGRat24IXl5+BbbXr9+SChUqAlCnTggpKfGmxrtrVwStW//9eH18AgkKqo9SJXPpFhUTQ01fX4J8fXV70awZEbt3O5QJ9PGhfmBggeOitr8/tSw628Xi5YW3uztnMjJKJO6OHXWCEehm2d0dfHwKlqtYUfcbzpnjuD0mRicelZTOnfXpDnQinLs7+PoWLFepkk6cnDnTcbt9v3KlSrbmzyxR+/ZRMyiIoMBAypcrR89u3YjYuNGhzIaNG+nfuzcA3bp04dfffsMwDBrWr4/F2oler25dLl68SFZWlrkBA1u2RNC9u/7sNWoUwtmzV26TGzXSbXL37v3YvLl0rt9An0d69dIxN2mizyNJSY4xJyXpmJs00TH36tWPjRt1zK1atcXFRY9xBgeHkJBgbvsmbh5lonNAKdUIeAfoZBhGU+AVYAvQ0jCMO4EfgLfs3tIQ6GIYxiPANGCqYRjNgAeAUGuZ0cAGwzCaAx2BD5VSeXfGdwEDDMMotGvQMIw+QKZhGCGGYSy0/o5phmEEAyfyxR6klIoCjgNTDMM4WfAn/n0JGRn4e9jShCweHiRc5wn4zqAgWtSqRduPP6btxx9zb9261C3sjFTcfH0h3q6RSkwsOOJavz5YLLBli+N2Pz+wH+lMSCj8LGqC5OQE/Pz8L3/v4+NPcnJCgTK+vrYyvr6OZZYunc/TT/dmypRRZGSkmR/0VbgHBJB2/Pjl79NPnMA9IOCK203n7687jPKcOgXVqjmWCQ6GgAB9g2ivbl19RbRwod43fLj58Xp6Qprd3zAtDTyukrJ3zz3w55/6ddWqOt910CAda/fuJTKinZCejn9eBwXW9iLt+o7D2ORkPFxdGT5vHv0++4wpq1aRY3YHDOjPt/1nPimp8M/8v/4FixfrTsWpU/W26Gg9jOjsrI+lO+7Q7YrJkpISsFhs7YCfnz+JiY5tRWKiY3vi5+dPUpKtzMyZU+nZsz2rV6/g2WdfMTXeAucRd3cSzp69rvfW9/Njc0wMmZcuceb8ebYfO0Z8Cd0EpqQk4O1tq8MqVfxJTU24yjuubMuWH2ncuF1xhVao1NSC8aak/L14S0JCair+3t6Xv7dUqULC35j6FBUTw6XsbGqU0Lnaz8/xEiMhoeAlBuim99tvdVNcmiyWgvEW1ky98oqeTVdYvK+9Bps2Qe/eYB2kN01CYiL+dgFaLBYS8mWsJiQmUs1fH+suLi64u7mRku/YWbN+PQ3r16d8CXQyJyU5trf5r82g8Os3+zZ5yZL5PPlkb95/v2Su3xITE/D3t8VjsVz7PFJYGYCwsJ9o08bc9u1G5XQDfJU1ZSXmTsBiwzCSAQzDOAMEAmuUUnuBEYD9RJzlhmFkWl93AT5XSu0GlgMeSik3oCs6zX83sBFwBWpY37PO+juuVysgLwdwgf0OwzCOG4bRBLgNeDIvw8GeUmqYUmqnUmrnnA0bivBr/5mjZ85wODmZTa+/TuTrr7MtNpadJTGt4FqU0jl9n3xS2pEUqz59HmH+/HV8+WUYVav6MXPm5NIOqWxRSueIjhlTcJ+LCzRvrieK9u4NPXoUHF0uTSEhulMjb00CZ2edR7pqlR4G8vbWmRM3sOzcXHbGxjKyRw9+fPFFTpw5w5KSyru9HkuW6KkaM2fq6QUAK1fqzsevvtLTCvbuNT+jpJi88MJrhIdvonv33ixaNK+0w7mitrVr075OHR6eN483li8nJCCgwCjyjW7btjBiY/fRrdvQ0g7lppOYmsqIr77i/cGDcSqhKYDX44479Lz9Erzk+kcaNIAaNWDdusL3T52qpyesWKGzIW50fx0+zEeffcb4EppW8E/16/cIP/ywjq+/1tdvn39edq7fQkNn4ezsTI8efUo7FFFGlOUFCacDnxiGsVwp1QEYa7fPfvKuEzrDwKGvVek8zQcMwziUb3uLfO8vFoZhnFRK7QPuBX7Mt28OoBPbFiwoUkKYxd2d+PT0y98npKdjcXe/rveuO3iQpgEBVLb22t57223sOnGCe2rWLEoIRZeUpEeJ8/j5Oa6eU7myHgn+8kv9fdWqel72q6/qcvZd6haL/nkmWbp0PuHhiwCoXz+YxERb935ycjw+Po59PT4+FpKSbGWSkmxlvL1teY29eg1k1KjnTIv7emTExeEZFERejoBHYCAZcXFkxMVRy26ah0dgILH5UgZNER+vb6DzVKumswfyuLnpjJK8/Es/P70w3eOP65TzbdsgbxrF+vXQpIme02+WtDTbNAHQr+0+i5fVraunPXz5pZ5+kPfeU6d0qjvoKRE1apg+ydXi4UG8XaZAQno6Fvv/w1X4e3rSoHp1gqwjiZ0bNmSPXYaJaZKSHD/zvr5X/8yvX6/XngBd3599Zts3e7ae3mGCRYvms2yZbisaNgx2SOFMTIzHz8+xrfDzszi0J4mJ8YUuOnj//b155ZVhPPvsy6bEDYWcRzIysNhNbbiW51u35vnWrQF4Y/lyatuNNhe3n3+eT2SkrufatYM5c8ZWhykp8Xh5FS0z5MCBXwgP/4IRI+ZRrlzxj2BGRMxn06Yrx1ulivmZLH+XxcuLeLupaQkpKViKsP7M2cxMnp0+ndf69yekbl0zQrzsoYf0EkagZ5fZX2JYLAUX6GvaVM9Y+u9/dd+yt7fuQ3z6aVPDvGzQIHjwQf16796C8eZbCoaQED2DcsMGW7x5pz97y5frU419s1fcLH5+xNsFmJCQgCVfVojFz49T8fH4WyxkZ2eTcfYsVazHTnxCAsNff50pEyZQIyjItDiXLJnPihWFX7/ZX5vlKez6La9Ntr9+6917ICNHmnP9tnDhfJYs0TE3ahRMvF1KSULCtc8j+cssX76EyMiNzJ79TcksNn4DujX/1//MjdONe3UbgIFKqaoASilvwBPIy0F+8irvXQu8lPeNUirE+nIN8JK1kwCl1J3/IL5t6CkLAA/b/a5ApVRF6+sqQFvgUMG3/33BAQHEnj7N8ZQUsnJyCN+/n0533HFd763u6cmOo0fJzs3lUk4OO44epW5hE/OK2/79usu+enV9luvWTefD5Tl7Vk/C69VLf+3dqzsGDh7U5bp1g3Ll9PuDgvRCbybp33/Q5QUE27Tpwtq1yzAMgwMHdlO5sjtVqzrmKlat6kflym4cOLAbwzBYu3YZbdp0BnBYn2Dz5vXUrl3PtLivx6Hly2nyxBMABLRowcW0NM7GxxO9Zg11unbF1csLVy8v6nTtSvSaNeYHtGuXXh66Rg399+3fX68vkScjQw+f3HOP/vr9d31ltGePXoWpQQM9idTZWT8N41CxftQKiovTE1mrVNG/s0mTgktiV6umV9L/7jvHiaEnToCrq+4IA92BYPby0kBwYCCxyckcP3OGrOxswvfsodN1riwfHBhIemYmZ6zp5tuPHOG2wnJ1i9vBg3p9h2rVdHvRpUvB6UaBgbbXrVtDXqdFhQq6nsH21AiTJhM/+OAgFiwIY8GCMDp06EJ4uG4r9u7djZubOz4+jnXl46Pbir17dVsRHr6M9u11W3HsmC3GTZsiqFWrjikx5wmuVo3YlBSOp6bq88jBg3S67bbrem9Obi4pmTpR74/ERA4lJdGmsAVmi0nHjoMYMyaMMWPCCAnpwrZtup4PH95NxYruhc7Vv5Jjxw4wb967DB8+Cw+PqqbE27nzIMaPD2P8+DDuuqsLv/zy9+MtacG1ahGbmMjxpCTdXuzYQadCFiotTFZ2Ni/OnEnfVq0uP8HATAsX6pvtBx/UN9DW6e40aaJPHfnW12TRIt2U3H8/PPmkXuqmpDoGQK+b2rev/lq/Xp/uQHdanD1bsP/z++91MlynTnrN3thYW8eA/XhOly56qRszBTdqROyxYxyPiyPr0iXC16yhU751ozq1b89S68IPa9avp2WzZiilSM/IYNhLL/HGyy9zd0hIIT+9+PzrX4MuLyB4771dWL1af/b27796m7x/v26TV69eRtu2uk22X58gMtK867eHHhrEwoVhLFwYRseOXVi5UsccFaVj9vV1jNnXV8ccFaVjXrnSdh7ZujWSb74J5dNPZ1GxYkVT4hU3pzKROWAYxn6l1ERgk1IqB9iFzhRYrJRKQXceXOlq5GVghnXevwsQCTwHTAA+BaKUXt0nBvi7SwC/CsxTSo0GVgN5Q3MNgI+VUga68+ojwzD2XuFn/C0uTk6826MHQ+fNI8cweCAkhHp+fkz7+WcaV69O5zvuICoujuELF5J+4QI///kn0zduJPyFF+jWsCHbYmLoPWsWCp05cL0dC/9ITo5elX7GDL0o2/Ll+mz23HN6BDX/4+DsHTmi8+p+/FH/nMmTSyxNuGXL9mzfvonHHruPChUqMnLkpMv7hg7tS2hoGACvvjqGyZNHkZV1gebN29GihZ7nNXv2h0RH/4FS4O8fwOuvjzc13n8tWECtDh2o5OPDa8ePs3HMGJzKlQPg99mz+WvVKur16MFL0dFcOn+esCFDALiQkkLkhAk8s2MHAJHjx3Mhb4TbTDk5erHBhQv1zfaCBfoGf+RI2L3bsaMgv7Q0+OILXcYwICKi4LoExS03Vx+7Q4boKQ+//65v8Lt00Tf/f/yhrzwrVNBXc3lxfvedjvG//4WnntLvjYvTj0I0mYuzM+/26cPQuXN1e3HPPdSzWJi2bh2NAwLo3LAhUcePM3zePNIzM/n54EGmr19P+Guv4ezkxMgePXjyq6/AMGgUEMDAkng0WU6OnmI0dao+Llau1CuGDR2q63jLFv30knvu0QsWZmTAe+/p91apot9nGPpqe7y5n7k8bdq0Z+vWTfTvfx+urhV5911bW/Hoo31ZsEC3FSNHjrn8KMPWrdvRurVuKz7//GOOHo3ByUnh7x/AqFFXWb68GLg4OfHuffcxdNEifVwEB1PP15dpmzfT2N+fzvXqEXXqFMOXLCH94kV+jo5m+pYthA8dSnZuLoPmzwfArXx5PuzVC5cSSh8PDm7P3r2bGD36PsqXr8jgwbZ6HjeuL2PG6Hr+8ccP2L59JVlZmYwY0Y577x1Inz4v8eOPH3Dhwnm++EKv6VC1ajWGDy/2pw1f1qRJe6KiNjFypI736adt8b77bl/Gj9fxLlr0Adu26Xhff70d7doNpF+/lzhyJIrPPx/OuXPp7N79M8uWTWfixHDT4nVxdubdRx9l6Kef6uOiTRvqBQQwLSyMxjVr0jkkhKiYGIbPnEn6+fP8HBXF9LAwwseP5787d7Lzr79IPXuWpVu3AjB5yBAa1Khxjd/6z23erG+kw8NtjzLMs2iRbcT+Sjp1glGjdPMxY4ZuZp5/3rx4N27UUwLWr9ePMhw1yrYvLEx3IFzNm2/qtVdzc3USXWEz74qTi4sL744cydAXXiAnN5cH+valXt26TJs5k8YNG9K5QwcG9OvHiHfe4b4+ffD08GDqZJ2GP++HHzh2/Dgz5sxhhnUlyLmzZlHVxGwjgFat2rNt2yYefli3yaNG2T57Q4b05euv9Wfv9dfH2D3KsB0tW+o2edYsff0GUK1aAG++af65pG3b9mzZsok+fXTMY8faYn7oob4sXKhjHjVqjN2jDNvRtq2OecqUCWRlZfH88/raLji4Ke+8UzLnQFG2KcPsZU1vAUqpSugFCg2l1MPAI4ZhXKM5v4IiTisodR99VNoRFNnJlf8r7RCK7MuAspUYNaaEFp4qVkPL4Hzje+4p7QiKpgy2F+mrfyntEIrM48e5pR1CkUTe9tS1C91gXMrE0Iqj1tlX6Xi/ATUZXvYWUCvtxQ2L6s/dJfN4yeKUeLZSaYdQZEWYpXXDqFTp5sjIP6UHaEtVNcMoU3VZBk9vN6S70YseKiAVKHtXOkIIIYQQQgghblnSOXAVSqlg4Lt8my8ahtHCfoNhGJuB65uIJ4QQQgghhBDCVGVlcb0biXQOXIV1fQBzV0wRQgghhBBCCCFKmXSoCCGEEEIIIYQQtzjJHBBCCCGEEEIIcVORUfCikzoTQgghhBBCCCFucZI5IIQQQgghhBDipiKj4EUndSaEEEIIIYQQQtzipHNACCGEEEIIIYS4xcm0AiGEEEIIIYQQNxUZBS86qTMhhBBCCCGEEOIWJ50DQgghhBBCCCHELU6mFQghhBBCCCGEuKnIKHjRSefAjcbfv7QjKBofn9KOoMiqR0eWdghFNsbXt7RDKJJxSUmlHUKRjYmPL+0Qiu6PP0o7gqI5e7a0Iygyj+QjpR1C0Z04UdoRFMkJ19KOoOhcy2DMuf3alXYIRRISUtoRFJ2bW2lHUERl8EAua1UMUMk1t7RD+BvktvpWJZ0DQgghhBBCCCFuKtLFUXRSZ0IIIYQQQgghxC1OOgeEEEIIIYQQQohbnEwrEEIIIYQQQghxU5FR8KKTOhNCCCGEEEIIIW5xkjkghBBCCCGEEOKmIqPgRSd1JoQQQgghhBBC3OKkc0AIIYQQQgghhLjFybQCIYQQQgghhBA3FRkFLzqpMyGEEEIIIYQQ4hYnmQNCCCGEEEIIIW4qMgpedFJnQgghhBBCCCHELU46B4QQQgghhBBCiFucTCu4CUTu38/ERYvINQwGtmnDsG7dHPbv+OsvJi1ezKG4OD55+mm633UXAHGnTzN89mxyDYPsnBwe69CBR9q1K5mg77kHnn8enJxg9WpYuNBxf8+e0KcP5OZCZiZ8+ikcOwadOsHAgbZytWvDCy/AkSOmhhu5bx8Tf/iB3NxcBt57L8Puv99h/44//2TSwoUcOnGCT4YNo/vddwNw8Ngxxs6fz9nMTJycnHi+Z096NGtmaqyXdewIEyeCszPMmwfTpxderlcvmDsX7rsP9uzR2xo2hI8+Ajc3/Tfo1g0uXjQ13D5ffcXtvXpxLjGRWcHBhZbpPm0a9Xr04NL58ywbPJj4XbsAaPrEE9z7zjsAbH7vPfZ8+62psV7WuDE8+igoBZs3w6pVjvs7dNDHbG6urr//+z84eRIqV9bHbe3asHUrzJ9fMvEC1Kmj/9ZK6b/3r7867m/eHEJCdMznz8PKlZCebttfvjwMGwZ//glr15ZMzG3awMiRur1YskQfr4Xp0gU++QQefhgOHABPT/j4Y/13CguD998vkXAjd+5k4hdf6Paie3eGPfigw/6srCze+vhj9v/1F14eHkwdNYpAiwWAP2JiGPPZZ5w9fx4nJyd+nDaNCuXLmx903br6c+7kBLt26ePSXsuWcOedtuNi+XJIS9P73nkHEhP167S0gu25SQzDYPXqifz11ybKlXOlX7/JVKvWqEC5iIipREUtIzMznbff3nV5e1raSZYtG8mFCxnk5ubQpcub1KvX3tR4V6yYyKFDmyhf3pUBAyYTEFAw3jVrprJrl4533LhdDvuiolYREfE5oKhWrT4PP/yxafHmxTxp0kQiIzfh6urKpEmTadSoYMz79+9j1KhRXLx4gXbt2vP226NRSpGamsrrr79GXFwcAQEBTJ36KZ6enqbGDPDYY9C0qW52v/wSjh4tWObNN8HLSx/yf/6pm2fDgGbNoH9/qF4dxo2DmBjTw2XgQGjUCC5dgm+/hePHC5Z58UXdpDk5weHD8MMPOt5KleDpp6FqVTh9GkJD9WWTmSI3b2bipEm6jRswgGHPPOOwPysri7dGjmT/gQN4eXkx9ZNPCAwIAGD2nDn8+NNPODk58c7o0dzbtq25waKP4w8+mMjWrfo4HjduMg0aFDyODxzYx5gx+jhu06Y9b72lj+OpU6cQGfkz5cqVIzCwBuPGvY+7u4epMZe1Or5RySh40UmdXYNSqpZSKlMptdvua4zd6xy71y8rpV5SSu1TSq1SSpW3/oy2SqmpZsSXk5vL+B9+IHT4cMLffZeVO3YQfeqUQ5lq3t68/8QT9Mp3U+rr6cnCESMIGz2aRW+9xZdr1pCQmmpGmI6cnGD4cBg9Gp55Rt9A1ajhWObnn+HZZ3UHwqJF+jXAhg162/PPw5QpEB9vesdATm4u4xcsIPSVVwgfP56Vv/1G9MmTDmWqeXvz/pAh9Gre3GG7a/nyTHnqKcLHjyf01VeZtHAh6efPmxovoOt4yhR45BFo2xb+9S+4/faC5SpX1n+DnTtt25ydYeZMGDEC2rXTV0mXLpke8u5vvmFe9+5X3H/b/ffjXa8e0+vVY8WwYfScNQsA1ypVaD9mDKEtWhDavDntx4zB1cvL9HhRSl+BTp2qb45atNBXk/a2bYN334WxY+G//4WHHtLbL12CZcv0sV2SlNI3gAsXwpw5uhPIx8exTEKCvvkODYU//tCdG/baty/8ytUsTk7w9tv6M9+vH9x/v+7gyK9SJRg0CKKibNuysmDGDN1BUEJycnIYP2MGoRMmED57Nis3biQ6353J4rVr8XBzY93cuQzu14+PrJ0d2Tk5jPjgA8a99BLhs2fz7ZQpuDg7mx+0UrpeFyzQn/1GjQoeF/Hx+i5r9mzd8dKli21fdrY+nubMKbGOAYDo6EjOnInlpZfW0rv3BMLDxxZa7o47OjJ06OIC2yMjZ9Gw4f08++wyBgyYSnj4OFPjPXQoktOnY3nzzbX07z+BZcsKj7dBg4688ELBeJOTY9m4cQ7PPfc9r70WTq9eb5saL0BkZCRHj8ayevVaxo2bwPjxYwstN27cWMaPn8Dq1Ws5ejSWzZsjAfjyyzm0atWKNWvW0qpVK778co7pMTdpAhaLPoV9/TUMHlx4uc8/103322+Du7vuFwWIi4PPPoNDh0wPFdAfNz8/fZqYP1/3bRbmq69g0iR47z3db28d56FbNx3r2LH633zjQ8UuJyeH8RMmEDpnDuErVrAyPJzo6GiHMot//BEPT0/WrVnD4Cee4KOPPgIgOjqa8FWrCF+xgtAvv2Tc+PHk5OSYGzCwZUskx47FEha2lnfemcCkSWMLLTdp0lj+858JhIWt5dixWLZu1cdxy5ZtWLx4JYsWraBmzVrMnTvb1HjLYh2Lv08p1V0pdUgpFa2U+nch+wcrpZLs7jeH2u17Uin1l/XryeKI56bpHFBK/aMsiGu8/7BhGCF2X+PyXgOZdts/AwYBTYBfgG5KKQX8B5jwT+K7kqjYWGr6+hLk60t5Fxd63nMPEXmjv1aBVatSPzAQJ6Uctpd3caF8uXIAZGVnk2sYZoRY0B136NHT+Hh9UblpE7Ru7VjG/gba1bXwn9OxI2zcaFqYeaJiYhzruFkzInbvdigT6ONTaB3X9venlnVE0OLlhbe7O2cyMkyPmbvu0sMdR4/qG9GlS6GwG+9//1tnFNhnBXTooC/+9+/X36ek6NFCkx3bvJnMM2euuL9+375EWTMC4rZvx9XLCzd/f27r1o0j69ZxISWFC6mpHFm3jtuu0slQbOrU0aOlSUmQkwPbt+sRd3sXLtheV6hge52VBX/9VSKdLg6qV9d/z9RU/Tc9cADq1XMsc/So/lyCvkp2d7ft8/fXHUomd8g5aNxYZw3Fxem4Vq/Wn/38hg/XnRr2x3Jmph4FNznrxV7Un39Ss3p1gqpVo3y5cvRs356Ibdscymz49Vf6W2+uu917L7/u3o1hGGz9/XfuqF2b+tbOjyoeHjiXROdAQIDjcbF/v26n7cXGOh4XHuaOml2PP/6IoEmTfiilCAwM4cKFdDIyEguUCwwMwd3dr5CfoLh48SwAFy5kXKFM8Tl4MII779Tx1qih401PLxhvjRoheHgUjGXHjkW0ajWIihX1yLubW1VT4wXYsCGCvn11zCEhIaSnp5OY6BhzYmIiZ8+eJSQkBKUUffv2IyIiwuH9gHX7etNjvusuW+LL4cO637CwZIW85tnZGVzsrgDzLk9KSpMm+vQB+mNWqVLhH6+8eJ2cHONt0kT3Q4P+t2lTU8MlKiqKmjVqEBQURPny5enZowcRGzY4lNmwYQP9+/YFoFu3bvy6bRuGYRCxYQM9e/SgfPnyBAUGUrNGDaLsO3RNsmlTBL166eO4SZMQMjLSSUpyPI6TkhI5d+4sTZro47hXr35s3KiP41at2uJirfTg4BASEsw9QMpiHd+onG6Ar6tRSjkDM4D7gYbAI0qphoUUXWh3vxlqfa83MAZoATQHxiilqlx/7RTuhuwcUEo9oZSKUkrtUUp9p5TqrZTarpTapZRar5SyWMuNte7fCnynlPJVSv2klNph/WpjLVdZKTVXKfWb9Wf0tW4frJRarpTaAEQUV/hAOaAScAl4DPivYRhXvuv5BxJSU/GvYjsOLF8vL8UAACAASURBVFWqFGn0/9SZM/R+7z06vP02z3TtiqUkRlx9fPQNVZ6kJJ0Pl1/v3vDNN3pke8aMgvvbty+RzoGE1FT8vb0vf1/UOs4TFRPDpexsavj6Fmd4hfP31xfweU6dgmrVHMsEB+ubgvX5Ltbq1tW5igsX6n3Dh5sf73VwDwggzW7EOv3ECdwDAq643XReXmDfmZGSAlUKaZM7dYLJk3XeaElOHyiMu7vjFIGMDMeb//yaNnXsCOjcGSKKq6m8ThaLzmbIk5Cgh9nsNWigj/nNm0s2tkIkJCfjb/cZt/j4kHD6tGOZ06epZh2Zd3F2xr1SJVLS04mJi0MpxdOjR9N/+HC+XFxw9NgU7u62KQKgj5GrHRchIWA/iuXiAkOHwlNPFexUMFFGRgKenv6Xv/fw8CcjI+Eq73DUocNw9u5dwSeftGPBgmHcf/87ZoR5WVpaAl5etng9Pf1JT7/+eJOTY0lOjuGLLx5m5swHOXQo0owwHSQkJODvb4vZ39+fxETHmBMTE7BYbGUsFn8SrJ/Z06dP42f9vPr6+nI632fBDN7ejk3zmTN6W2FGjNAZBBcuwG+/mR5aoby89OkjT0qK3laY4cPhgw90vP/7n95m36xf66NbHBISEx2OCYvFcvnvfblMQgLVrNccLi4uuLu7k5KaWuB4slgsJCQW7CArbomJ+X9v4cexn9/VywCEhf1EmzbmTsEti3Us/rbmQLRhGEcMw8gCfgD6Xud7uwHrDMM4YxhGCrAO+MejYzdc54BSqhHwDtDJMIymwCvAFqClYRh3oivtLbu3NAS6GIbxCDANmGoYRjPgASDUWmY0sMEwjOZAR+BDpVRl6767gAGGYVxtomFdu1SOQu5SHXwObANqAFuBIegeoav9n4cppXYqpXbOWbnyGj++eFXz9mbFO++wdvx4lm7bRrL9jUNpW7FC5wOGhup0YXv16+vRwNjY0oisyBJTUxnx1Ve8P3gwTk43wMdOKRg/HsaMKbjPxUXnVz7/vO6g6dED7r235GO8WWzYoDM0Fi/W9VlWNGqkO5TyhqTuvlsPw5VE5ktRKKUnD1tTKsuynJwcft+/nw/feosFH33E+l9+4dddu679xpIUHKwzUH75xbZt2jTdTi9ZonOaC+skuwHt2xdO06b9ef31SB59dA5Ll76FYZifJfV35eTkkJx8lGee+Y6HH/6YpUv/Q2bmDXTOvgalFCpfdl1p+/BDePllfdprWNhY3Q3m88/16cTFpUT74YRVaOgsnJ2d6dGjT2mHIsoQ+/s869cwu90BgP1czRPWbfk9YB04/1EpFVTE9xbJjbggYSdgsWEYyQCGYZxRSgUDC5VS1YDygP3yMMsNw8hbeqUL0NDu5OOhlHIDugJ9lFJvWre7om/ewdrjco2YDlunEFyTYRjfAd8BKKXeBT4D7ldKPYH+A75h5Lv6MAxjDqAn4m3YUKTcfouXF/F2Xc4JKSl/a/Tf4uVFverV2RkdfXnBQtMkJ4P96Lmvr15F50o2btRnb3sdOuh1CUqAxcuLeLthiKLW8dnMTJ6dPp3X+vcnpG5dM0IsKD5eZwXkqVZNZw/kcXPTHSxLl+rv/fzgu+/g8cd1TuW2bbahl/Xrdd5iKY/KZsTF4RkUdLkV9AgMJCMujoy4OGp16HC5nEdgILElkFFCaqrjcFSVKo7DP/n99puu39KUkeGYr+ruXvjNfq1aehHAefP0lAnQx1NQkM7ZLV9e5+JmZZmfvZOQoLMH8lgstsXvQE9zuO02PSEXdGbSZ5/pNuPAAXNjK4TFx4d4u8yohORkLPkyoyxVq3LKmmGQnZNDxvnzVPHwwN/Hh2aNG+NtzYFu16wZ+w8fptWdd5obdEaGY961h0fhx0Xt2noNk//7P9txkfd+0J+J2FidxXG1z8I/8Ntv8/nf//RaHdWrB5OWZkvvTU+Px93dcqW3FrBr148MGqTHEIKC7iQ7+yLnz6dQuXLxpev/+ut8duzQ8QYGBpOaaos3LS0eD4/rj9fT00JQUFOcncvh7R2Ej08tkpNjCQpqUmzxAsyfP58ff9QxN24cTLxdjn18fDx+fo4x+/lZHNKsExLisVg/s1WrViUxMRE/Pz8SExPxvtIQ/j/UubO+LAA9o87+1+TPJMjv0iU9Cn/XXbbZdGZr1043saBnctn3p1Wpoj9KV5KdrZdWadJELwuT16ynp1/5o1ucLH5+DsdEQkLC5b/35TIWC6dOncLf35/s7GwyMjKo4uWFxWIp+N78mWDFZOHC+SxZoo/jRo2C8/3ewo/jxMQrl1m+fAmRkRuZPfsb0zu5ykodlwU3QoekkZtru8/7e1YA3xuGcVEp9Szwf+j7ZVPcAEOY12U68LlhGMHAs+ib+zzn7F47oTMM8uZkBBiGcRad6v+A3fYahmEcLOT9xUYpVR1obhjGMuAN4CEgFehcnL8nuGZNYhMTOZ6cTFZ2NuE7d9KpyfVdKMSnpHAhKwuAtHPn+N/hw9S2XP+Fyt926JC+0fD3193f7dsXXDHdfmG3Fi0cU+SV0mfWkrgBBIJr1dJ1nJSk63jHDjpd56S+rOxsXpw5k76tWl1+gkGJ2LVLz4mvUQPKldOLCq5ZY9ufkaFTse+5R3/9/ru+cd2zR3e6NGgAFSvqG8DWrUtuZaarOLR8OU2eeAKAgBYtuJiWxtn4eKLXrKFO1664ennh6uVFna5dibb/v5olJkbfqPr46Hpq0QLyrUXhkP7epInjTW1pOHlSX3nmLXndsKFe+8CexaIXp1u82HHtj+XL9fSemTP11IK9e0vmM7h/P9SsqdsMFxe9dob97z17Vrch99+vv6KiSq1jACD49tuJPXmS4/HxZF26RPimTXRq2dKhTKeWLVlqnc6zZvNmWjZtilKKtnffzZ+xsWReuEB2Tg479u7ltvyLtZohLk7fQeUt3d6okV6+3Z6/v36KzMKFBdeEyVsXoWJF3YFkP22smDVvPojnngvjuefCqF+/C1FRyzAMgxMndlOhgnuR1g3w9KxGTIw+9yQlHSY7+yKVKhXvzWurVoN4+eUwXn45jIYNu7Brl4732LHduLq6F7q2wJU0bNiFI0d07vu5c2dITo7F2zvoGu8qukGDBrF0aRhLl4bRuXMXwsJ0zLt378bd3f3yNIE8fn5+uLm5sdu6dkZY2DI6ddKXOp06dSIsbBmAw/biFhEB//mP/vr9d9uNd926+nC1nzUDegmYvP4wJyc9UybfWs6miozUD095/33dZLVoobfXqqWXSsmfxFmhgq1f18lJL8WSl2UeFaUfJgL6X7OnlwcHBxN79CjHT5wgKyuL8FWr6JRvHZhOHTuyNCwMgDVr1tCyZUuUUnTq2JHwVavIysri+IkTxB49SpPrvGYtqoceGsTChWEsXBhGx45dWLlSH8dRUbtxc3PH19fxOPb19aPy/7N352FVVesDx7+LWQEBB0CBHDFTccqp60QoUlYOqYXNo03aLW/l9WaOaWZeh9QGc2q4pWk5a6SZov7StJzNAZUUEpwVcGJYvz/WAQ6D5inOOaDv53l45Oy9Nrxs1zl773e/a21vH3bsMP146dKFdOhg+uuGDfHMnj2diRM/pFy5cnaJ11pZ2ceiRCQD1h/koZZlebTWp7TWuZMnTQduv95t/4rSWDmwGliglBqvtT5lmWzBj/w/9lozMX4P9AfeA1BKNdFabwPigP5Kqf5aa62Uaqq1tnet5khgiOX7coAGcjBzEZQYN1dXhsTG8szkyWTn5NDzH/8gvFo1Ji1ZQsNbbqFj48bsSEyk38cfc/7CBX7cuZPJS5eybMgQDqakMOabb1CW4J7q1IlbHTFWOyfH1MaNHm2OcnFxJnX+2GPmhHTjRujWzTw2KzvbXMi+917+9hER5uTTQTMGubm6MuShh3hm4kSytaZnmzaEh4QwadEiGlavTscmTdhx+DD9PvjA7OMdO5i8aBHLRoxgxZYtbDlwgLPp6SywzJA05sknuc3eJ/zZ2ab2cO5cc+L+5ZfmAn/gQHMBe62L53Pn4KOPTButzVlX4XkJ7OD+L7+kRmQk5StX5tWjR1kzdCgulgkzf/n4Yw4sX054ly70T0gg88IFFj35JACXzpwhfuRInt28GYD4ESO4ZKe7lgXk5Jg76wMGmH68fr25+O7e3dw93bbN3M6qX9/8f2RkmNLrXGPHmgsrNzfT18ePN9vbk9bm8YOxsSbm7dtNJU/79ubM+MABM0eCh4d5wgWY/jB/vn3jupbsbPNZ8eGHpi8vXGiGN7z4okkA/FmCYsUKUynj7m7+tuees+uEim6urgx54QWeGTyY7OxsenbuTHj16kz67DMa1q1Lx9at6RUTw+vvvUf0U0/h5+vLhH+byYn9fH154v776fXPf6KUon2LFkQWegKKXWht9tPDD5vk67Zt5jM2MtL0yf37zdMJPDygVy+zTe4jCytXNkkDrc22GzaYPuUA4eEdOHBgLZMnR+PuXo5u3Ubnrfvoo248/7w5cV65ciw7dy4lM/Mi48e3p1mz3kRG9qdz53+zZMlgNm6cDSi6dx9j17tMt97agX371jJunIm3V6/8eN9/vxsvv2ziXbFiLNu2mXjfeac9LVr0plOn/tSt244DBzYwYUIXlHLl7rvfwNvbvkM4OnToQHz8WmJiovHyKsfo0fkx9+jRjQULTMxDhgzNe5Rhu3btaW95LPIzz/RlwIBXmD9/PtWqVWPChIl2jRfMx1rjxua04cqVgh+7I0eaBIKnJ7z6qvn4dXGB334zI8DAjKB69FFTWDVggJkP1foUpKTt2mXyccOHm3g//zx/3aBBJoHg4WFG+rm5mbfZ/v35xXzff28eZfiPf5gKCeu/1x7c3NwYMngwzzzzjDnvvP9+wsPDmfT++zRs2JCOUVH06tWL1wcOJDomBj8/PyZYnhgTHh7O3XfdRZd778XV1ZUhb73lkElX27btwPr1a+na1fTjYcPy+/GDD3Zj7lzTjwcNGmr1KMP2tG1r+vG7747kypUrvPCCOe+IiGjM4MEj7BZvWdzHpZZbabzULWAzEK6Uqom51o0FHrJuoJSqqrXOTV92BXJvcMcBo60mIewMDPq7ASntqBnqbWB5FMPrQDawFVgATADOYJIHLbTWkUqpYUC61nqcZbvKmPH9t2ESH/Fa6+eVUuWAicA/MNUFh7XW9yqlngCaa62vOuOaUqoGsFRr3fAq69O11j6FljUF+mmtn7a8fgV4FjOsoJtV9qcoG4cVON2YMc6OwHaD7TvplF3knpCXEcPteOfQXoZakg1lSp06zo7ANnPmODsC2y1c6OwIbPfFF86OwCZf1hny541Kmas9RKc0697d2RHY5mqPICzNfHz+vE1p8sGU0jvHxtVcuFRWip7zlfcqe/sZFxfn1+OXBA8P519XXblyzX2plOqCuU51BWZqrUcppUYAW7TWi5VS72CSAlnAaeAFrfVey7ZPAbnPtR2ltZ71d8MtlekUrfWnmPEU1hYV025YodcnMeX7hdtdxAxHKLx8NjD7T2JJBIpNDFjWFzkUWKoSnrZ6PRHzny6EEEIIIYQQQqC1Xg4sL7RsiNX3g7hKRYDWeiYwsyTjKZXJASGEEEIIIYQQ4i8r/cMKSh3ZYxaWJyJ8XmjxZa11K2fEI4QQQgghhBBCOIokByy01juB63pcoRBCCCGEEEIIcSOR5IAQQgghhBBCiBuLDCuwWdmb8lMIIYQQQgghhBAlStIpQgghhBBCCCFuLFI5YDOpHBBCCCGEEEIIIW5ykhwQQgghhBBCCCFuclJrIYQQQgghhBDixiLDCmwmlQNCCCGEEEIIIcRNTtIpQgghhBBCCCFuLFI5YDOpHBBCCCGEEEIIIW5ySmvt7BiEtS+/LFv/IY884uwIbBcb6+wIbFejhrMjsE1KirMjsNnwWbOcHYLN+jk7ABsdc3YAf0FVZwfwF6xydgA2GhVRtg57AA0bOjsC21Wu7OwIbDNmjLMjsF1Zu0npcfa4s0Ownb+/syOw2fGzHs4OwWaBgShnx1AiqlVz/gHmjz/K1L4sYx9jQgghhBBCCCHEnyhrGbtSQIYVCCGEEEIIIYQQNzlJpwghhBBCCCGEuLFI5YDNpHJACCGEEEIIIYS4yUlyQAghhBBCCCGEuMlJrYUQQgghhBBCiBuLDCuwmVQOCCGEEEIIIYQQNzlJpwghhBBCCCGEuLFI5YDNpHJACCGEEEIIIYS4yUlyQAghhBBCCCGEuMlJrYUQQgghhBBCiBuLDCuwmVQOCCGEEEIIIYQQNzlJDgghhBBCCCGEEDc5qbUQQgghhBBCCHFjkWEFNpPKAUAp9bd6zt/d/u+KT0ggZsoUot9/n2nr1xdZv/n33+nx8cfUHzGC7/bsyVu+8fBhun30Ud5XxNtvs2rvXscEHRMDv/0G+/fDwIFF1z/+OKSmwq+/mq+nn85f99hjsG+f+XrsMcfEC9CoEYwbB+PHw333FV3fsSOMGQOjR8PQoRASYpbXrm2WjR4N77wDzZs7Jt7wcHj1VfjXv6B9+6Lr27SBV16B/v3N/vX3z1/n5wdPPmnWv/JKwXX21LBh/n7q0qXo+shIGDEChg2DQYOgWjWz3NsbXn8dPvgAHn7YMbECXWfM4LXUVF7YufOqbe6aNIn+Bw7w/PbtBDdtmre88WOP0W//fvrt309jB/Zj95gY/Pfuxf/AAbyKee95Pv44AceP47d1K35bt+Jpee+5RUbmLfPbupWKFy/i3q2bQ2L2iYkhfO9ewg8coHJxnxdAhd69qbN7N3V27SL0f/8DwDsyktpbt+Z91b94EV8HxFwW93FwTAx3791LlwMHqFdMzOXDwohcvZrOv/5KzPbtVL377iLr709L49Z//csh8eYaOBCWLoX58+G2267d9v334dtv819HR5vX27ZB/fr2jTPXY4+ZQ8iYMVCjRvFtBg40H4Fjx8JTT4FSZvlDD5lD0Jgx5qO9fHnHxNyzJ7z1lokrNLToend3eO45ePNN87FsfXgMCDCHmDfeMNs7Yj9rrXn33bfp2jWaBx64j99+211suz17dtG793107RrNu+++jdYagAkT3qVHj7t44IH7GDDgJdLSzts93nfeeZsuXaK5//772LOn+Hh3795Fjx730aVLNO+8kx9vXNwKune/h0aN6rF799WPRSUpftMmYh56iOjYWKZ98UWR9VeuXOGVoUOJjo2ld9++JB07VmD9H6mpNO3cmRlffeWYeNevJ+a++4ju0oVp06cXH+9rrxHdpQu9H3qIpORkAM6cPcujTz1F05YtGTFqlENizaW1ZuLEt4mNjebxx+9j377i+8W+fbt4/PH7iI2NZuLE/H6Ra86cmbRrdytnz552RNjiBnDDJQeUUo8ppXYopbYrpT5XSt2nlNqklNqqlFqllAqytBtmWb8B+FwpVUUp9Y1SarPlq42lnbdSaqZS6mfLz+hmWf6EUmqxUmo18MNVYnFRSn2glNqrlFqplFqulOpVkn9vdk4OI5YvZ/rDD7PspZdYumsXCSdOFGhT1c+Pd7p3596IiALLW9esyaLnn2fR88/z6eOPU87dnTa1a5dkeMVzcYEpU8zFX4MGEBtb/Fnd119Ds2bma8YMsywgAIYMgdatoVUr870jLlyVMhfLY8eai9B//CP/4j/X//0f/Pvf8J//wJIl8MgjZvnRozB4sFn+7rvmQtzFzm89paBrV5g9GyZOhMaNITCwYJtjx2DqVJg8GXbtgrvuyl/XuzesW2e2/eADyMiwb7y5MT/yCEyYYPZXq1b5F/+5Nm40/+fDhsGKFfDgg2Z5ZiYsXGj6jANtmz2bL6z3WyF17r6biuHhTA4PZ0nfvtzz4YcAeAUE0GHoUKa3asX0li3pMHQoXo7oxy4ueE+dyvm77+Zs/fp49umDazHvvStz53KuaVPONW3KZct7L2vNmrxl56Oi0BcukPn99w6JudrUqSTefTcJ9evj16cPnoVi9qhThyqDBnGoTRsSGjbk2CuvAJCxZg0HmzblYNOmJEZFkXPhAun2jrkM7mPl4sLtU6cSf/fdfFe/PtX79KFCoZjrDx7M0a+/5vtmzfgpNpbbP/igwPom48eTsmKF3WO11rYtVK8O995rcoaDB1+9bceOcOFCwWUJCTBgAPzyi33jzNWkCQQHm985fbq58C/O+++bi+w33oAKFczhDmDnTrPs3/82H99du9o/5vr1oUoVGDkS5s6FBx4ovt3q1TBqlDlE1qqVf0jv3Bm2bjXLP/3UHFrsbf36eI4cSWTRou8ZPHgko0cPK7bd6NHDeOutkSxa9D1HjiSyYUM8AK1bt2HevKV8/fUSqlevwcyZH9s13nXr4vn990SWLfueoUNH8vbbxcf79tvDGDZsJMuWfc/vvyeyfr2JNzy8LhMmTOb221vYNc5c2dnZjBg/nunjxrHs889ZumoVCYcPF2gzb9kyKvj6snLOHJ544AHGffRRgfVjJk+mXatWjot31Cimf/AByxYtYumKFSQcPFgw3m+/pUKFCqxcvpwnHn2UcRMmAODp4cE/+/Xjjddec0is1jZujCcpKZGvvvqeN94YyX//O6zYdv/97zDeeGMkX331PUlJiWzaFJ+3LjX1GD//vIGgoGrFbntTcHNz/lcZc0MlB5RSDYDBQJTWujHwT2A90Fpr3RSYA7xhtUl9oJPWug8wCZigtW4B9ARyU4tvAqu11i2BO4H3lFLelnXNgF5a6w5XCel+oIbl9zwK3FEif6iVHcnJVK9YkbCAADxcXbmnQQN+KHT3P9Tfn3pBQbjk3n4oRtyePbQLD6ecu3tJh1hUy5bmrOzwYXNRN3cuXO/dsZgYWLUKzpyBs2fN99e4OCsxdeqYSobjxyE7G376CW6/vWCbixfzv/f0hNzs7ZUrkJNjvnfE/gVze+fUKbOfsrNhx46iCZhDh8z+BzhyxFQLgEkiuLiY/6Pc+HPb2VOtWmb/njhhYt60yZxNW7t0Kf97T8/8769cgQMHHBOnlSPr1nHx9NWz8fW6dWPHZ58BkLxpE17+/vgEB1MnJoZDK1dy6cwZLp09y6GVK6njgH7s1rIl2QkJ5Fjee5fnzPlLd6Y9evUic8WKgn3eTsq1bMnlhAQyDx9GZ2Zybs6cInf/A559ltNTp5Jz9iwA2YUSpAAVevUifcUKtJ1jLov7uGLLlqQlJJBx+DA5mZkcmTOHkMIxa417hQoAuPv5cfGPP/JWhXTrRsbhw5zbXfydLXu5806ThwXzEefrC5UrF21Xrhw8+ihMm1Zw+eHDkJho9zDz3H67ybmC+XgtX7743Hbuf7mrqzmvzD2U7NyZfyhJSIBKlewfc0QE/Pyz+T4x0exLSzfIk5lpPn7BfHQfPVrw7/Lyyv/3vH1vwgOwdu0P3Htvd5RSNGrUhLS085w4cbxAmxMnjpORkU6jRk1QSnHvvd1Zs8bc57njjra4WU7oIyKakJqaYtd4f/zxB7p2NfE2bnz1eNPT02nc2MTbtWt3Vq828daqVZuaNWvZNUZrO377jeohIYRVq4aHuzv3dOzID4WqVlevW0cPyzEtJjKSn375Je+O9qr4eEKqViW8Zk3HxLtzJ9VvuYWwsDAT791388OPPxaM98cf6WHJtsVER/PTpk1orSlfvjzNmzXD08PDIbFaW7/+B+66y/SLBg2akJ5+npMnC/aLkydNP27QwPSLu+7qzrp1+fcrJ09+hxdffB11jfN/IQq7oZIDQBQwT2t9EkBrfRoIBeKUUjuB14EGVu0Xa61zz7w6AVOUUtuAxUAFpZQP0Bn4t2X5GsALuMWyzUrL77iatpZ4crTWKcCP12j7l6SmpRFsdaQOqlCB1LQ0m3/Osl27uLdhw5IM7epCQiApKf91UlLRu/AA999v6j2//jq/ljEkxJx5/Nm2JS0gwFxs5zp9GipWLNouOtrc+X7oIbBcFAJmaMHYsaZyYMaM/DM8e/Hzg3Pn8l+fO1f0jM5a8+ZmiAeYM85Ll0x5fr9+JvniiAOLv7/Zr7nOnDH7vbCoKFNX27s3WMrHSyvfkBDOWfXX80lJ+IaEXHW5vbmEhJBj9XtzkpJwLeb3evTsid/27fjMm4dLMXXEnrGxXHZQOah7SAiZVjFnJSXhXihmz7p18ahbl5rr11Prp5/wiYkp8nP8YmM554CYy+I+LhcSwkWrmC8kJVGuUMy7hg2j+iOPcN/Ro7Rfvpxf+/cHwM3bm3oDB7J7+HCHxGotMBBSrK7bUlOLFkiB+Rj77LOCuUVnCAgo+BF3+nTxH3FgqgM++sgkCjZtKro+MtIcHu3Nz8/k4XOdPZufRy5OuXJmdFju4WTFCnN4GTECnn/eDP+wt+PHUwkODs57HRQUzPHjqUXaBAZeuw3AokXf0KZNMcPyStD1xhsU9OfxOkLqiRMEW73RgqpUIfXkyYJtTp6kqqWNm5sbvt7enDl3jowLF/jkyy/p9+STjov3+PFC+zeI1NTUIm2qWtq4ubnh6+PDGeuO7wQnThTso1WqBHPyZMG4T55MpUqVgm1OnDBt1q1bRZUqgdSpU88xAYsbxo2WHCjOZGCK1joCeA5zcZ/LulbaBVNh0MTyFaK1TgcU0NNq+S1a69+K2f4vU0r1VUptUUptmbZ6dUn8SJscT0tj//HjtHXEkILrtWQJ1Kxp7hyvWmXK48uClSvNYNCvvoLu3fOXHzxo6kEHDzZVEo6qILgeTZqYBEu8pRTN1dUMhl2+3AwpqFjRDO0oLVavNmfO8+YVP/eD+FuuLFnCmRo1ONe4MZkrV+Lz6acF1qvgYFwjIsiMi3NShMVwc8MzPJzDkZEc7dOHkE8+wcXqCsYtOBiviAjSSknMZXEf39KnD4mzZ7MkLIz4Ll1o9fnnoBQNhg1j/4QJZDli6NFfcOutEBZmPjbKkjFj4MUXzaGiQYOC67p1M3foN2xwTmxXeFeHAgAAIABJREFU4+JipguKj8/Ppd9+u0luDBlikh2PPuqYXHNJmD79Q1xdXenSxQHjN24SU2bN4vEHHsDbURNm3KQuXbrI559/zNNP/9PZoTifs4cUlMFhBWUv4mtbDSxQSo3XWp9SSlUE/IBky/rHr7Ht90B/4D0ApVQTrfU2IA7or5Tqr7XWSqmmWuut1xnPBuBxpdSnQBUgEviycCOt9TTAFDx++aUuvP5agnx9SbGq00s9f54gX19bfgQrdu8mul493F1dbdruL0tOLjirUWioWWbN+vbK9OnmjnvutpGRBbdds8ZekeY7c6ZgDWfFigVjLOynn4ofUPrHH+b2VWioqWm1l3PnCt7e8fMrvp6zdm2zPz/5xJxt5m577Jj5mwH27IFbbrH/wNyzZwtWYwQE5MdQnJ9/NmeapVhacjJ+YWHk3pOtEBpKWnIyacnJ1LDqxxVCQ0l0QD/OSU7GJSws77VLaCjZhd572qpfX54+nfJjxxZY7/nAA1xZsACysuwbrEVmcjLuVjG7hYaSWSjmrKQkLmzaBFlZZCYmcnn/fjzDw7m4ZQsAfg88wHkHxVwW9/HF5GTKWcVcPjSUi4VirvX006y1lAmf2rgRVy8vPCtXplKrVoT16kXjsWNx9/dH5+SQfekSCVOn2iXWBx80E+QB7N5txvDnCgoyI5OsNW5sxs2vWGHO0SpWNMVb1nPc2lN0tBn+AGYkl/VHXMWK1/6Iy8w0H7vNm5tpYcDMLdusmRnfby/t2sEdlkGQR44UHCLg71+wKM1abKwZFWb9Uda6NVimWiEx0fwfeHtDenrJxjx37v/49lsz50yDBhGkWJWUpKamEBgYVKB9YGAQx49fvc3ixd8SH7+Gjz+ebZeS7K+++h/ffGPibdjw+uK1Ht5QXBtHCapShRSrN1rqiRMEFRrPE1S5MseOHyc4MJCsrCzSMjII8PNj+549xK1Zw7gPP+R8ejouSuHp4cEjuW9qe8QbGFho/6YSFBRUpM2xlBSCg4NNvOnpBDhqImYr3377P5YsMf2iXr2IAn30xIkUKlcuGHflykGcOFGwTZUqQSQnH+HYsSSefLJb3vKnn76fadPmUalSFQf8JaIsu6EqB7TWu4FRwFql1HZgPDAMmKeU+gU4eY3NXwaaWyYz3AM8b1k+EnAHdiildlteX69vgCRgD/AF8CtwlcPqXxMREkLiqVMcPXOGK9nZLNu9m6hbb7XpZyzbtYt7HDWkAGDzZjOTfo0a5rbIgw/C4sUF21if8XXtap5sABAXZ862/P3NV3S0WWZvBw+amKpUMXfW77ij6MWydcxNm+bXu1apkj8BYeXKZpK9k9fqiiUgOdn8roAAE2+jRvn7MFfVqqa64fPPC044mJRkBod6W6bWqF276Bm3PRw+bM7uK1c2MbdqVbRu1rpmuFEjx8T1N+xbvJhGlicRhLRqxeVz50hPSSEhLo5anTvj5e+Pl78/tTp3JsEB/Thr82Zcw8Nxsbz3PGNjySz03lNW/dija1eyC/Ubjz59HFbuDnBx82Y8w8Nxr1ED5e6OX2wsaYViPr9wId6WZItrpUp41q3LlUOH8tb79enjkCEFUDb38enNm/END8e7Rg1c3N25JTaW5EIxXzhyhKCOHQHwrVcPVy8vLp84wer27VlasyZLa9Zk/8SJ/DZ6tN0SA5A/Kd4DD5hqgNzioUaNIC2t6Efr119Dp05w993mrvbvvzsuMQCmmOw//zFfW7aYC28w09hcvFiwZB/MVCq51yQuLqawK3d6h0aNzOSL48aZaVbsZd06Mwpu7Fgzl0PLlmZ5jRomt11cnvmee8xhw/ppEGCSH3Xrmu+Dgswhv6QTAwAPPvgwc+cuYu7cRdx5ZyeWLl2I1podO7bh4+NLlSoFx5tUqRKIt7cPO3ZsQ2vN0qUL6dDB9O8NG+KZPXs6Eyd+SLly5Uo+WKBPn4eZP38R8+cvIiqqE4sXm3i3b796vD4+PmzfbuJdvHghd97Z0S6x/ZmIevVITEri6B9/cCUzk2U//EBU27YF2kS1bcuC774DIG7NGlo3a4ZSii+nTmX1vHmsnjePx3v35rlHH7VrYgAgomFDEn//naNJSSbeFSuIsr7JBERFRrLA8pkXt3IlrVu2dMo4/fvvf5hZsxYxa9Yi2rXrxHffmX6xe7fpF5UrF+wXlSubfrx7t+kX3323kLZtO1K79q0sWfIT8+atZt681VSpEsyMGd/enIkBZ1cNSOWA82mtPwU+LbR4UTHthhV6fRJ4sJh2FzHDEQovnw3M/pNYcpRSr2mt05VSlYCfgRJ9zoybiwtDunThmS++IFtrejZpQnhgIJN+/JGG1arR8dZb2ZGcTL+5czl/6RI/7t/P5DVrWPbiiwAknT3LsfPnaXm1ZyrZQ3a2ebbRd9+Zi8BZs8zd6eHDzdnTkiXw8svmrC8ry9yhzx2fduYMvP12/gxJI0de+9ZLScnJMUMb/v1vc8a2Zo25AO/Vy9wO+vVXMy1zw4Ym5oyM/Nslt95qEhxZWWZmqVmzzFmsveNdvNjsN6VMIuP4cXOWnJQEe/eas2VPT+jTx2xz7pxJFGhtbrPlPkMrOdkkdOwtJwe++MJM5e3iAuvXm7Pi7t3NLadt28yU4/Xrmz6UkWGqSnKNHWvOTt3cTHJm/Pj8s2o7uf/LL6kRGUn5ypV59ehR1gwdiotlyMgvH3/MgeXLCe/Shf4JCWReuMAiSz++dOYM8SNH8qxlv8aPGMElR/Tj7Gwy+vWjQlwcuLpyeeZMsvfsodzw4WRt2ULmkiWUe/ll3C39VZ8+TfoTT+Rt7lK9Oq5hYWStXWv/WK1i/qNfP2rExaFcXTkzcyaX9+whcPhwLm7ZQtqSJaTHxeHTuTN1du+G7GxSXn+dbMvdeffq1XEPCyPDUTGXwX2ss7P5tV8/Olj28aGZMzm/Zw8Nhw/n9JYt/LFkCdv+9S9afPIJt776KlprNlnF7Czr1pmL7WXLzEXrW2/lr/v666vPrJ8rKso8FSAgwDy4Ze9eeOEF+8W7bZu52J8wAS5fho+tJsEfPdokEDw9zdNn3d3Nx++ePWZkHcATT5jlgwaZ1wkJMHOm/eIF8/sbNDDDAq5cKTjNyxtvmI9df38zV3BKinmYD5j/m59+Mg+RiY011RNaO2aamLZtO7B+/Vq6do3Gy6scw4aNzlv34IPdmDvXnBIOGjSUoUMHcfnyJdq0aU/btmZugXffHcmVK1d44QXzeR0R0ZjBg0fYLd527ToQH7+WLl1MvG+/nR9vr17dmD/fxDt48FAGDx7EpUuXaNu2Pe3amXh/+GElo0eP5MyZ07z44nPUq3cbH388w27xurm5MeTVV3nmX/8iOyeHnvfcQ3jNmkyaPp2G9erRsW1bet1zD6+//TbRsbH4VajAhGHD7BbPdcX7n//wzPPPk52dTc8ePQivU4dJU6bQsEEDOt55J73uv5/XBw0iuksX/Pz8mGBVzRUVE0N6ejqZmZmsWr2amdOmUccBw3DvuKMDGzeuJTbW9ItBg/L7xZNPdmPWLNMvBgwYyujRph+3bt2e1q3tO0eGuPGpws/DFCVLKbUG8Ac8gLGWpMLV2TiswOlyH9dXlsTGOjsC2zkyeVMSUuw7u7M9DJ81y9kh2KyfswOw0bE/b1LqVHV2AH/BKmcHYKNREWXrsAcmD1zWFPckh9JszBhnR2C7snaT0ONs6a6+K5YTyv3/ruNnHf+0g78rMJAyMjvIn2jf3vkHmPj4MrUvy9jHWOmklIoAPi+0+LLWupXWOtIJIQkhhBBCCCHEzausZexKAdljJUBrvRNo8qcNhRBCCCGEEEKIUkiSA0IIIYQQQgghbixSOWCzG+ppBUIIIYQQQgghhLCdJAeEEEIIIYQQQoibnNRaCCGEEEIIIYS4sciwAptJ5YAQQgghhBBCCHGTk3SKEEIIIYQQQogbi1QO2EwqB4QQQgghhBBCiJucJAeEEEIIIYQQQoibnNRaCCGEEEIIIYS4sciwAptJ5YAQQgghhBBCCHGTk3RKaTNnjrMjsI2Pj7MjsFnaV185OwSb+X7zjbNDsM3evc6OwGb9nB3AXzDF2QHYqK2zA/gLtLMD+AvqOzsAG/n7OzsC25XFmCdOdHYEtnFJ2O/sEGx39qyzI7CNl5ezI7BdGTzvTEnxcHYINgsMdHYEJUQqB2wmlQNCCCGEEEIIIcRNTpIDQgghhBBCCCHETU5qLYQQQgghhBBC3FhkWIHNpHJACCGEEEIIIYS4yUlyQAghhBBCCCGEuMlJrYUQQgghhBBCiBuLDCuwmVQOCCGEEEIIIYQQNzlJpwghhBBCCCGEuLFI5YDNpHJACCGEEEIIIYS4yUlyQAghhBBCCCGEuMlJrYUQQgghhBBCiBuLDCuwmVQOCCGEEEIIIYQQNzlJpwghhBBCCCGEuLFI5YDNpHJACCGEEEIIIYS4yd2w6RSllJvWOstZ21/j57pqrbNL9Ic2awbPPAOurvD99/DNNwXX33UXdOkCOTlw6RJMnQpHj0JgoPk+Odm027cPPvywREO7qk6d4N13TcyffgoTJhTfrmtX+OIL6NABtm6FBx6Al1/OX9+wIbRrBzt32jVc15gYvCZNAldXMqdP58q77xZY7/b443i+9x7asi8zp0whc8YMAHyyssixxKePHOFit252jTVX/L59jFq6lJycHHq3aEHfyMgC6zcfPszopUvZl5LC+NhY7oqIyFv3x9mzDP7mG46dO4dSimlPPEFoQID9g65VC6KjQSnYvh1++qng+pYtoUkT05cvXIClS+H8+fz1Hh7Qty/s32/eC3bmHhODt6VfXJo+nUuF+oXn449T/r33yLH0i0tTpnB5xgzcIiPxturzrvXqkRYbS+aiRXaPueuMGdS9914yjh/nQ6v/c2t3TZpEeJcuZF64wMInniBl61YAGj/2GO0GDwZg3dtvs/2zz+weL0DFmBjqTpqEcnXlj+nT+b3Qfg4fP56AO+8EwLV8edwDA4m39FfPsDBumz4dr7Aw0JptXbpw6fff7RqvT0wM1Sz94sz06ZwoFC+AX+/eBA4bBlpzaft2jj78MADB776L7z33gIsL6StXcuyf/7RrrH83Zu/ISKpa9WXPevU4GhvLeQf0ZTCHg9at4fJleOcd89Yv7L33oFIlc7jZscMcbnJyoE4d+Ne/zMdGdrZZ/ttv9o23d29o0AAyM+Gzz8yh2Jq7Ozz7LFSubGLcuRNyd2XFivDII+DrCxkZMHs2nD1r33i11owePYr4+LV4eXkxevQYGjRoUKTd7t27GDRoEJcvX6J9+w785z9vopTi7NmzDBjwKsnJyYSEhDBhwkT8/PzsGnP8L78w6pNPzLEvOpq+vXsXWH8lM5M3xo9n98GD+Pv6MuGNNwgNCmLxmjXM+PbbvHb7EhNZMHEit9WqZd94d+xg1Oefm3gjI+l7330F1m/eu5fRX3zBvqNHGf/SS9zVsmXeugXr1vGhpYO80K0bPdq1s2useTFv3cqoWbNMzB070rdHjwLrr2Rm8sbkyew+dMjs41dfJTQwkCuZmQydNo1dBw+iXFx488knaVVMfyrxeDdsYNR775l4u3en71NPFYz3yhXeeOstdv/2G/5+fkx4911Cq1Vjw8aN/Pf998nMzMTd3Z3XX3mFO6z2vz1prZk1axS//roWT08vXnppDLVqFd1XBw/uYurUQVy5colmzTrw5JPmvZeYuJdp04Zy6dIFAgNDePnlcZQv7+OQ2EXZViaSA0qpx4DXAA3sAL4GBgMewCngYa11qlJqGFAbqAUcUUq9DHwE3GL5Ua9orTcopbyByUBDwB0YprVepJR6Argf8AFcgQ7FxBIJjADSgDrAj8CLWuscpVRnYDjgCRwEntRapyulEoG5QDQwFphTYjvHxQWeew6GDIFTp+C//4Wffy54xrF2LXz3nfm+ZUt4+mkYNsy8TkmBV14psXCuO+b//he6dTOJiTVrYPlyk5yw5uMDL7wAmzfnL/v6a/MFUL8+fPWV3RMDuLjgNXUqF6Kj0UlJlN+8mazFi8kpdBaZNXcul/v3L7r9xYtcaNrUvjEWkp2Tw4jFi5n19NMEVahAr6lTibrtNuoEBeW1qervzzu9ejFz3boi2w/8+muev/NO2oSHk3H5Mi5K2T9opSAmxvyfnj8PTz4JBw7AyZP5bVJTYeZMyMoySbGoKFi4MH99hw5Fz7btxcUF76lTOR8dTU5SEn6bN5O5eDHZhfrFlblzySjUL7LWrOGcpU+ogAD8ExLIdEAyA2Db7Nn8PGUKPa5yYV/n7rupGB7O5PBwQlq14p4PP2RG69Z4BQTQYehQpjVvDlrT95df2Ld4MZfsfXXi4sKtU6eyNTqay0lJtNi8mZOLF5NhtZ8PDBiQ931ov374Wr3fGnz2GYmjRnF61Spcvb3ROTl2j7fa1Kkcjo4mKymJ2ps3c37xYi5bxetRpw5VBg3iYJs25Jw9i2uVKgCUv+MOyrdpw4FGjQCovX493h06kLF2bamNOWPNGhIs+9s1IIC6CQmkOagvt24NoaHw0EPmcDBgADz/fNF2Q4eaXCLAyJEQGQmrV5vDy+zZsGmT+VnPPw/2zMU0aGBy8sOGQY0aEBtrEheFrVplkhyuriae+vVhzx64/34T66ZNULeuOYR++qn94gWIj4/n998T+e6779m+fTsjRgxj7tx5RdoNHz6MESNG0rhxY5577lnWrYunffsOfPLJNO644w6efbYvn3wyjU8+mcZrr71ut3izs7MZ8dFHzBo5kqBKleg1YABRrVpR55Zb8trM+/57Kvj4sHLaNJbFxzNu9mwmDhxI18hIulqS6PsSE3lp1Ci7Jwayc3IY8emnzBo4kKCKFek1ZAhRzZpRJyQkr03VSpV4p29fZi5fXmDbs+npTFmwgG9GjEApxf1vvUVUs2b4eXvbN+bsbEbMmMGst94yMQ8aRFTz5tQJC8trM2/1arOPp0xh2YYNjPviCyYOGMC8H34AYMn48Zw6d45nR41i/pgxuLjYr5A5OzubEWPGMOvDDwkKCqLXww8T1aEDdWrXzo934UIq+PqycvFiln33HeMmTWLiu+8S4O/PhxMnEhQYyP6EBJ5+8UXWOejzbevWeI4dS2Ty5O85cGA7n3wyjHfeKfre++STYTz//EjCwxszevSzbNsWT9OmHfjoozd59NGBNGjQktWr57N48XRiYx18vl8ayLACm5X6YQVKqQaYRECU1rox8E9gPdBaa90Uc6H9htUm9YFOWus+wCRggta6BdATmG5p8yawWmvdErgTeM+SMABoBvTSWhdJDFhpCfS3/K7awP1KqcqWODtprZsBW4ABVtuc0lo301qXXGIAIDwcjh0zF01ZWbBuHbRqVbDNxYv533t5gdYlGoLNmjeHQ4cgMdHcPvnmG7jnnqLtBg+GiRNNtUNxevWC+fPtGiqAS8uW5CQkoA8fhsxMsubMwc1Bd///qh1Hj1K9UiXCKlbEw82Nexo35odCF62hAQHUq1q1yIV/QmoqWTk5tAkPB8Db05NyHh72D7paNThzxtwKy8kxZ8OWGPL8/rvp52ASS76++euCg8Hb2/QtB3Br2ZLshARyLP3i8pw5uP+FfuHRqxeZK1YUfJ/a0ZF167h4+vRV19fr1o0dlsRB8qZNePn74xMcTJ2YGA6tXMmlM2e4dPYsh1aupM5dd9k93gotW3IxIYFLhw+jMzNJnTOHytfYz0F9+pD61VcAeN92G8rNjdOrVgGQnZFBjp33c/mWLbmSkECmJd5zc+ZQoVC8FZ99llNTp5JjSaxknzhhVmiNi5cXysMD5ekJ7u5kpabaNd6/HbOVCr16kb5iBdpBfbltW4iLM9/v2WPyyZUqFW2XmxhwdS14nqi1+cgA8691HtIeGjUyF/ZgDn/ly0OFCgXbZGbmVz9kZ5tcZ27RVnBw/rr9+83Ps7fVq3+gW7fuKKVo0qQJ58+f5/jx4wXaHD9+nPT0dJo0aYJSim7duvOD5SIwd3vAsnyVXePdceAA1atWJSw4GA93d+5p354fcnd67t+0aRM9OnYEIKZNG37avh1d6LxoWXw89zjgLvyOgwepHhREWGCgOVa3bs0Pv/xSoE1olSrUu+WWIsfq9Tt30qZhQ/x9fPDz9qZNw4as27HD/jEnJFA9OJiwoCCzj9u04YctWwq0Wb15Mz06mNPomNat+WnXLrTWJCQl0aphQwAq+fnh6+3NroMH7Rvvrl1UDwsjLDTUxBsTww9r1hSMd80aelgqNmI6deKnn39Ga039evUICgwEILx2bS5fvsyVK1fsGm+uzZt/oEMH896rW7cJGRnnOXOm4HvvzJnjXLyYTt265r3XoUN3fv7ZvPf++COR+vVbANCoURs2bnRMUkOUfaU+OQBEAfO01icBtNangVAgTim1E3gdsK6zWay1zj0z6QRMUUptAxYDFZRSPkBn4N+W5WsAL/KrC1Zafse1/Ky1PmQZHvAV0BZojUkWbLD83MeB6lbbzLX9T78OlSoVPKM5ebL4s6MuXeDjj+Hxx2HatPzlQUHmAnz0aHN7whGqVoWkpPzXf/xhLgytNW4MISH5Z37F6dnTMcmBkBByrO5G5yQloayy+rncevak/PbteM2bhwoNzV/h5UX5zZsp/9NPDksqpJ4/T7BV6WZQhQqknjt3XdsmnjxJBS8v+n3xBd3ff593ly8n2953W8Fc6FsPEUhLK3jxX1jjxgUTAR07guWE1BGK6xeuxfQLj5498du+HZ9583Cx7hcWnrGxXLZczJYGviEhnLP6u84nJeEbEnLV5fbmFRLCJavfezkpCc+r/F6vW26hXM2anF69GoBydeuSdfYsEd98Q8tff6XO2LGmcsmO3EJCyLSKNzMpCfdC8XrUrYtn3brUWr+e2j/9hE9MDAAXNm4k/ccfue3YMW47doz0uDgu791r13j/bszW/GNjOevAvly5Mlhfp544YZYVZ9w4WLzYJApyrwsmTzbVA/Pnw4svFjw02oO/v8l/5jpzxiy7mnLlICICcrtAcrIZVQXm33Ll8pMb9pKamkpwcHDe6+DgYI4fL5iwOn48laCg/DZBQcGkWpJap06dItBycVWlShVOnTpl33hPnSLYqhMEVapEaqHfmXrqFFUtbdxcXfH19uaM9bEHWL5uHfd0uNY9ohKK98wZgitWzI+3YkVSrTvJtbY9fbrottdI/JaU1NOnCbY6zwyqWLHoPj59uuA+Ll+eM2lp1KtendVbtpCVnc3R1FR2HzrEMXv3iePHCbaqmgwKCiK1UHIz9fhxqlr6uZubG74+PpwpVBUXt2oV9evVw8MRN0uA06dTqVQp/31VqVIwp0+nXnebsLBwNm8250Q//fQdp04dc0DUpZCbm/O/ypiykBwozmRgitY6AngOc3GfK8PqexdMhUETy1eI1jodUEBPq+W3aK1/K2b7qyl8611bfuZKq59ZX2v99FXiKkAp1VcptUUptWWavcbCLl9uhh98+ik8+KBZdvq0GWLwyiswY4YZfFmunH1+vy2UMsmKN9+8epvmzc1Znr0HiF6nrCVLyKhRgwuNG5O9ciVeVrWeGdWrc6FFCy4+9BCeEyei7Fym+Hdl5eSwJTGRgV26MP+ll0g6fZpvC93JcLoGDUySaeNG8/r22+HgQZNQKEWuLFnCmRo1ONe4MZkrV+JTqAZYBQfjGhFB5rWSYOK6BcXGcnz+fFN5Ari4ueHfrh0HXnuNzS1aUK5WLao+8YRzgwSUmxse4eEciozkSJ8+hHzyCS5+fnjUro3nbbexNzSUvSEh+ERFUb5tW2eHC1w95lxuwcF4RUSQVkr78muvQY8eZn6BZs3Msm7dYMoUU4Q2ZQoMHOjcGK25uMBTT8GPP5oRgwDffmuKqQYNMv+eOZPX1csEpRTKEUPU/qbt+/ZRztOTutWr/3ljYZOeUVEEV6pEz4EDGT17Nk1vvRVXOydsS8KBgwcZ9/77jLDMuVMWvPjiKOLivuSNN+7n0qUM3Nwck9QQZV/pf0fCaqC3UqoSgFKqIuAHWGbR4/FrbPs9pvwfy7aWnDtxQH9lOUoppWwdEN5SKVVTKeUCPIgZ5rARaKOUqmP5md5KqbrX88O01tO01s211s372nowOnWq4K2SypXzzySKYz3sICsr/2Lq4EEz/4AD7gRy7JgZKJqrWjVTPZDL19dUMSxbZuYTaNEC5swB63H7DqoaAMhJTsbFaiydS2ho3sSDeU6fBkupWeb06bjefnveKm352/Thw2SvWYOrA+YfCKpQgRSrSoHU8+cJus5JoIL9/LitWjXCKlbEzdWVjvXrs8f6/8de0tIK1tj6+hZ/sV+jBrRpA/PmmbpbMP329tvN7b+OHc3ttkITMJa04vpFdqF+oa36xeVC/QLA84EHuLJgQf5QiVIgLTkZP6u/q0JoKGnJyVddbm+XkpPNZIIWnqGhXL7K7w2Kjc0bUgBwKSmJtG3bzJCE7GxOLFxIhdwrQzvJSk7G3Spe99BQMgvFm5mURNrixZCVRWZiIlf278czPJwKPXpwceNGcjIyyMnIIG3FCsrfcYdd4/27Mefye+ABzjugL/foYXLZM2aYQ53lpjQAVapce2jAlSuwfr0ZjgBmrt7c6Rx+/BFuu63k423f3lzMDxoE587lDxEA8/3Vpux46CFTFfHjj/nLzp0z1Q3vvGOqIMA+o5H+97//0aNHN3r06EaVKlVISUnJW5eSkkJgYFCB9oGBQaSm5rdJTU0hyHKntlKlSnnDEI4fP05Fqzvd9hBUqRIpVp0g9dQpggpVUwZVqsQxS5us7GzSMjIIsDr2LIuP55727e0aZ14sAQGkWN3tTz19mqDrnPw3qGLFotvaef/m/V6r88zU06eL7uOKFQvu4wsXCPD1xc3Vlf888QSLxo3jw4EDScvIoEbVqvaNNzB5ppmyAAAgAElEQVSQFKvhWampqQRZ5kyxbnPM0s+zsrJIS08nwFLWk5KaSr8BA3h35EhusfqctIfvvvsfr73Wjdde60ZAQBVOncp/X506lULFigXfexUrBl21TUhIbd56ayZjx35Lmzb3EBRk39jFjaPUJwe01ruBUcBapdR2YDwwDJinlPoFuNYowZeB5kqpHUqpPUDuVEUjMRMR7lBK7ba8tsVmYArwG3AYWKC1PgE8AXyllNoB/ATUs/Hn2u7AAXNxHRRkSlfatcsf1JjL+oO3efP8C/EKFfJLbIOCzM+xOgmwm19+MbPSV69upmbu2dNUNuQ6fx5q1jQXeBERZkLC2FjztAIwlQU9ehR9KoOd5GzejEt4OKpGDXB3xy02lqzcMzMLZVV26da1a/5khf7+5lYVoCpVwrVNG3L27LF7zBGhoSSePMnR06e5kpXFsu3bibrOM9+I0FDOX7zI6fR0ADYdOkQd6zNwe/njD3O27Odn+mX9+qZ/WwsKgrvvNomB3IHEYM6Up06FDz4wQwt27syvHbaTrM2bcQ0Px8XSLzxjY8m8Rr/w6Nq1yGSFHn36lKohBQD7Fi+m0WOPARDSqhWXz50jPSWFhLg4anXujJe/P17+/tTq3JkEB9wlTtu8mfLh4XjVqIFydycoNpaThfYzQPlbb8UtIIBzVk+4OL95M27+/rhbEqgBUVFk2Pn9d2HzZjzDw3G3xOsXG8v5QvGeX7gQb0vyyrVSJTzq1uXKoUNkHjmCd4cOeYPjvTt0KDApYGmMOZd/nz4OGVKwYIEpeHv6aZPrzh3dUL++mcG/cG68XLn8kXaurnDHHXDkiHl96lR+mX6zZgVHu5WU+HhzMf/OO+ZJCbm5+Ro1zIV9oWp2AO67z8RdOP/t7W0Of2D+7sIPcykpDz/8MAsWLGLBgkV07NiJRYsWorVm27Zt+Pr65g0TyBUYGIiPjw/btm1Da82iRQuJijJj+qOioli0yEwaa73cXiLCw0n84w+OpqRwJTOTZfHxRBWaXT6qVSsWWIagxW3YQOtGjfIqGnJyclixfr3DkgMRtWqRmJLC0ePHzbF640airjOB2TYigvU7d3IuI4NzGRms37mTtld5Ak1JiqhTh8Rjxziammr28YYNRDVvXqBNVPPmLLBk3uI2bqR1w4Yopbh4+TIXLPNIbdi+HVdX1wITGdol3gYNSDxyhKPJySbeuDiiCt08iOrQgQVLlph4V62idYsWKKU4n5ZG3/79+dfLL3N77oeFHd1118OMG7eIceMW0aJFJ9auNe+9/fu3Ub68LwEBBd97AQGBlCvnw/795r23du1CWrQw77Fz58yHYU5ODt988yGdO8faPf5SydlDCsrgsIIyEbHW+lOg8Jy8RZ6TpLUeVuj1Scyd/cLtLmKGIxRePhuYfR0hndda31vM9quBFsUsr3EdP/OvyckxcwkMG2YuqFatMjMYPfQQJCSYJxfcc485A8rKgvR0M8cAmNLshx82y7U2F1aWC0K7ys6G1183Z3murvD552ZQ5Ztvwq+/wooV196+TRsz+DIx0f6xAmRnc6lfP8rHxZlHGc6cSc6ePXgMH072li1kL1mC+8sv49a1K2RloU+f5pKldNnlttvw+vhj8//k4sKVMWOKPOXAHtxcXRnStSvPzJxJttb0bN6c8KAgJq1cScOQEDrWr8+Oo0fp98UXnL94kR9/+43Jq1ax7NVXcXVxYWCXLjw+YwZoTYOQEHq3KNKtS57W5vGDsbGmL2/fbm4Dtm9vqk0OHDBPJ/DwMNN2g7mV5qAKkiKys8no148Kln5xeeZMsvfsodzw4WRt2ULmkiWUe/ll3K36RbpVSbtL9eq4hoWRZe+Z6Au5/8svqREZSfnKlXn16FHWDB2Ki7s7AL98/DEHli8nvEsX+ickkHnhAouefBKAS2fOED9yJM9anh4SP2IEl65zbOzfobOz2devH00t+/nYzJlk7NlDreHDOb9lCyctJ3RBsbGkzik032tODgmvvUbTH34wJ3q//ELyJ5/YN+DsbP7o14+alnjPzJzJ5T17CBw+nItbtpC2ZAnpcXH4du5M+O7dkJ1Nyuuvk336NOfmz8c7KorwnTtBa9K/+460pUvtG+/fjBnAvXp13MPC7P9UhUI2bjQX+199lf8ow1wzZpgEgpeXGaXm4WEurLduzX804Nix5lGIrq6mqqC4JweUpF27zGF3+HDz+z7/PH/doEEmfn9/k/9MSYF//9usW7sW/u//8p9QoLU5vM+1z0xGBXTo0IH4+LXExETj5VWO0aNH563r0aMbCxaYnTlkyNC8Rxm2a9ee9paL62ee6cuAAa8wf/58qlWrxoQJE+0ar5urK0Oef55nhg4lOyeHnp06EV69OpO++IKG4eF0bNWKXtHRvD5+PNF9++Ln48OEN/LntN68ezdVq1QhzCqxa/d4H3uMZ957z8Tbvj3hoaFM+uYbGtasScdmzdhx6BD9Jk7kfEYGP27bxuRvv2XZmDH4+/jwYvfu9BoyBICXevTA38f+j6pzc3VlyNNP88yoUSbmO+8kPCyMSXPm0LB2bTq2aEGvqChenzyZ6H79zD5+9VUATp07x9Nvv42LiwtBFSsytrgnPJV0vG5uDBk4kGdefNHE260b4bVrM+mDD2hYvz4dIyPp1b07rw8eTHTXrvhVqMCEMWMA+GLOHI4cPcrUadOYapmUZOaHH1LJARUazZp1YOvWtfTvH42HRzleein/vffaa90YN8689559dmjeowybNGlP06bmvbd+/VLi4r4EoGXLaO68s6fdYxY3BlV4hlZxbZZHGb5WXHKgRHTtWrb+Q+x8d9Ye0krZuPTr4eugKokS44BJ1EraqWvNcVFKTXF2ADYqHaPnbeOAmpmb3kvtytZhD8Ay4XqZMqWMfWC4JOx3dgi2s/ejXUual9eftylt6tRxdgQ225FQ3tkh2KxRI0r/BCHX4z//cf4BZvToMrUvy0TlgDMopSKAzwstvqy1boV5woEQQgghhBBCCHFDkOTAVWitdwL2H2AkhBBCCCGEEOKmo5S6C5gEuALTtdZjCq0fADwDZAEngKe01r9b1mUDOy1Nj2itu/7deCQ5IIQQQgghhBDixlLKJwRUSrkCU4FoIAnYrJRarLW2nj15K9Bca31BKfUCMJb8OfUuaq1L9GZ2qX9agRBCCCGEEEIIcYNpCSRorQ9pra8Ac4Bu1g201j9qrXMf0bURCMWOSnc6RQghhBBCCCGEsFUpqBxQSvUF+lotmqa1nmb5PgQ4arUuCWh1jR/3NGD9WDcvpdQWzJCDMVrrhX83XufvMSGEEEIIIYQQ4gZjSQRM+9OGf0Ip9QjQHOhgtbi61jpZKVULWK2U2qm1Pvh3fo8MKxBCCCGEEEIIIRwrGQizeh1qWVaAUqoT8CbQVWt9OXe51jrZ8u8hzNP0mv7dgKRyQAghhBBCCCHEjaUUDCv4E5uBcKVUTUxSIBZ4yLqBUqop8DFwl9b6uNXyAOCC1vqyUqoy0AYzWeHfUur3mBBCCCGEEEIIcSPRWmcppfoBcZhHGc7UWu9WSo0AtmitFwPvAT7APKUU5D+y8DbgY6VUDmY0wJhCTzn4SyQ5IIQQQgghhBBCOJjWejmwvNCyIVbfd7rKdv8HRJR0PJIcEEIIIYQQQghxYyn9wwpKHZmQUAghhBBCCCGEuMlJOkUIIYQQQgghxI1FKgdsJnustFmzxtkR2OS3tDRnh2Cz23r3dnYIths3ztkR2CY93dkR2OyYswP4C9o6OwAbrXd2AH/BI84O4C9IcnYANlq3LsfZIdjMza3sFV5euuTsCGyTcKmus0OwmZe/syOwTV2vI84OwXZl8GLPv4z1C3FzK3tHNyGEEEIIIYQQQpSospd+E0IIIYQQQgghrqUMVpo4m1QOCCGEEEIIIYQQNzlJpwghhBBCCCGEuLFI5YDNpHJACCGEEEIIIYS4yUlyQAghhBBCCCGEuMlJrYUQQgghhBBCiBuLDCuwmVQOCCGEEEIIIYQQNzlJpwghhBBCCCGEuLFI5YDNpHJACCGEEEIIIYS4yUlyQAghhBBCCCGEuMlJrYUQQgghhBBCiBuLDCuwmVQO2IFS6j/OjkEIIYQQQgghhLheN3xyQCn1t1JGf3F7xyYHOnWCX36Bbdvg1Vev3q5rVzh/Hpo2Na8feADWr8//OnsWIiIcErJ3TAy19u6l9oEDVBo4sNg2vr17U2v3bmrt2kW1//0vb7lbWBhhcXHU2rOHWrt34169ukNipnFjmDgR3n8funUruj46GsaNg7FjYcQICAkxy2vXNstyv1q0cEy8rVrBV1/B11/Do48WXd+9O3z+OcyeDR9+CDVqmOVubvDmm2bdp5/m9xdHaNMGFi+GpUvhqaeu3q5TJ9ixA+rXN6/9/GD6dNi4EQYNckysgE9MDOF79xJ+4ACVr9KPK/TuTZ3du6mzaxehln7sHRlJ7a1b877qX7yIb3F9yg4qxsTQeu9e7jhwgOrFxBw+fjwtt26l5dat3LFvH+3PnMlb5xkWRpO4OFrv2UPr3bvxcsB7r+uMGbyWmsoLO3detc1dkybR/8ABnt++nWCr/tr4scfot38//fbvp/Fjj9k91lzlYmII27uXWw4cwP8q/cK7d2/Cdu8mbNcuAq0+3wCUry/Vjx6l8uTJjggXgICYGFrs3UvLAwcIKybm2uPHc/vWrdy+dSst9u2jjVW/APh/9u48rKpq/+P4ezE5MAiKgKI5AQ45pCnOoibikJqphddullNqONzSW5Zd59LU1JKf1zGzW9msmBo5pORUaA4pTjikoILgBE7AYf/+WAc5h8GiPCD6fT3PeeLsvQ583K09rb3WOvaurjQ7exa/QswMMG+e4vhxxf79Kt9D1Y8/Ko4cUezdq1/ly+vlTk6wcqX+/K5disI4lYSF6UPr4sXg7593menT9fply2D0aLAzX6m99RYsWqRfn36q/2trhmEwY8ZUuncP5plnunH48KE8y8XEHKRPn2507x7MjBlTMQwDgDlzZtCzZyeeeaYbr7zyMikp1wol87JlUwkLC+bVV7tx8mTemU+cOMgrr3QjLCyYZcuyM58+fYQ33niWV17pxvTpQ7lxI9XmeRcunMqQIcGMGNGN2Ni888bGHiQsrBtDhgSzcGF23hkzRjNyZA9GjuzBwIHtGTnS9ueSqOhoQl58keD+/Vm0cmWu9WlpaYyeOpXg/v3pM2IEcRcu3Fl35ORJnh05kq6DBtFt8GBup6XZPu+2bYR060Zwly4sWrIk77xjxhDcpQt9/vEP4uLjAbh85Qr/HDCAhoGBTJ42zeY5LRmGQXj4VPr3D2bIkG4cP553vTh27CCDB3ejf/9gwsOz6wXAqlUfM2BAJwYN6srixe8WVvT7i4ND0b+KmWKVWCn1PDAGMIADwBfAeMAJSAb6GYaRoJSaCNQAqgNnlFIjgf8Cj5h/1WjDMLYrpZyBD4C6gCMw0TCM1UqpF4CnARfAHgjKI0tbYDKQAvgBPwLDgbeBUkqpfcAhYIg5ZyXz75piGMbn92yj2NnB7Nn6ZjU+HrZsgXXr4OhR63IuLjBsGERHZy/74gv9An2T9dlncJcL8HuZ2Sc8nDPBwaTHxVEtOpqUiAjSDh++U8TRzw/PceM43bIlmVeuYJ91NQdUXLGC5GnTuL5xI8rZGTIzbZ9ZKRg4EKZOheRkeOcd2L1bb/Ms27bBhg3658cfh/794e234exZeP11ndPdHWbO1I05tsxtZwdjxsCoUZCYCEuXwk8/wenT2WV++AFWrdI/t2oFI0fCK6/oRiTQDQoeHrp+DRwIFiccm2V+4w0YMgQSEnR93LIFTp60Lle6NPTrpxsHsqSlQXg4+PnpV2Gws6NieDingoPJiIujurke37aox05+fpQfN46TOerx9S1bOGG+k7H38MA/NpbUH34olMw1w8PZGxzM7bg4mkRHkxQRwXWLzMdfeeXOz5XCwnC1uON6dMUKTk+bxqWNG7F3dsYohH1v3/Ll/DJ/Pj1XrMhzvV/nzpT19+cDf398mzal64IFLG3WjJIeHgRNmMCixo3BMBiyZw9HIyK4deWKbQPb2VE+PJxz5npRKTqa6xERpOc4vnmMG0d8Hsc3gLJTpnAzKsq2OXNk9g8P54C5XjSKjiY5IoIbFplPWNSLimFhuOS4E686ZQpXCjMz0LmzvsH29zdo2hQWLFA0a5b3capfP4M9e6yXDRwIly/rzz/7LMyYoQgNtd1xrmlT3Wb8z39C7dr6xv/ll3OXmzwZbtzQP0+cCEFB8OOPMGVKdpmhQ+H6dZtFvWPbtijOnDnN6tU/8Ntv+3n77Yl8/PGXucq9/fZE3nprCvXqNSAsbDDbt0fRqlUQzZq1ZMSIV3FwcGDevJksW7aQUaPG2jTz3r1RnD9/mg8++IHjx/ezePFE3nknd+bFiycydOgU/P0b8Pbbg9m3L4qGDYP473/f5J//fI1HHw1k8+aviIhYQmjoaJvl3bMninPnTrNw4Q8cPbqfBQsmMnt27rz/938TCQubQs2aDZg4cTB79kTRuHEQr702906ZpUunU7q0i82yAphMJiZ/8AEfzpiBt6cnvcPCaN+8OX4WrWtffv89bi4ubPjoI9b++COzlixh7vjxZJhMjJ0+nZmvvUatGjW4fO0aDvb2ts87bRofLlqEt48PvUNDad+uHX41amTn/eYb3Nzc2LBuHWvXr2fWnDnMnTWLEk5OjAoL43hsLMePH7dpzpx++SWK+PjTLF/+A4cP7+f99yfywQe568X770/kX/+aQu3aDXjzzcFER0cRGBjEvn272LFjE//9bwROTk5cvpxcqPlF8VVseg4opR5FNwS0NwyjATAK2AY0MwyjIbAS+LfFR+oAHQzD6AvMA+YYhtEE6AVkNRu+CWw2DCMQaAfMNDcYADQCehuGkathwEIgMML8t2oATxuG8Tpw0zCMxwzD6Ad0As4ZhtHAMIy6wPd/b0vk0Lixvnk6fRrS0+Hrr6Fr19zlxo/XT71v3cr79/TuDV99dU+j5adUYCBpsbGknzoF6elcW7ky11NTj8GDuRweTqb5Qt508SIATrVroxwcuL5xIwDG9esYN2/aPrSfH1y4oG+0TSbYsSN3DwDLHCVLZt9Mp6VlNwQ4Otr+Jht0Y09cHJw7BxkZsHEjtG5tXSbr6hOgVKnsXNWqcecq+vJlSE2FWrVsn7luXThzRje4ZGTA999Du3a5y4WF6Udqt29nL7t5E/butV5mY6UCA7ltrsdGejpX86nHl/Kox5bcevcmdf36QqnHboGB3IyN5ZY5c8LKlXjepceCd9++JHz2GQDO5n3vknnfM12/TmYhZD7z00/cvHQp3/W1evTggLnhIP7nnynp7o6Ljw9+ISGc3LCBW5cvc+vKFU5u2IBfp042z1siMJD02FgyzMe31JUrcc6xjV0HD+ZqPvXCqVEj7L29uVkYjUVmOetF4sqVlLtLvfDq25eL5noB4NKoEU7e3lwuxMwAPXooVqzQx62ff9Ztrz4+Bfv8Rx/pz3/1FTzxhC1SZmvRIrv9+PBh3WZftmzuclmHZnv7/E8ZbdvC5s02i3rH1q2bePLJp1BKUb/+Y6SkXOPixUSrMhcvJnL9eir16z+GUoonn3yKLVs2AdC8eSsczE/O6tV7jISEC7n+xr0WHb2JoCCdOSDgMa5fv8bly9aZL19O5ObNVAICdOagoKf45Red+dy509Spo8/v9eu3ZNcu29brXbs20b69zlurls576ZJ13kuXErlxI5VatXTe9u2fYteuTVZlDMNg27b1BAU9adO8B44epUrFilSuUAEnR0e6tm3Lph07rMps3rGDnh07AhDSpg079+7FMAy2795NzerVqWW+Mfdwc8Pexo0DB377jSqPPELlypV13s6d2fTjj9Z5f/yRnuYHIyHBwez8+WcMw6B06dI0btSIEk5ONs2Yl507N9Ghg64Xdeo8RmrqNZKTretFcrKuF3Xq6HrRocNT7Nih68WaNZ8RGjoEJ3N2D49yhf5vEMVTsWkcANoDXxqGkQRgGMYl9NP4SKXUb8BY4FGL8hGGYWRduXYA5puf5kcAbkopF6Aj8Lp5+RagJNm9CzaY/8bd/GIYxknDMEzAZ0CrPMr8BgQrpWYopVobhnG1YP/sP1Chgr4JzHLuHFSsaF2mQQP9uCIyMv/f06tXoTUOOPj6knH27J336XFxOGR1wTdzCgjAKSCAKtu2UXXnTpxDQu4sN125gu/XX1Pt11/xevfd7D6XtlS2rO4xkCU5Oe+rupAQPeygXz/48MPs5X5++gn87Nm6v6itn7iWL6+fvme5eBFyPJ0E4Omn4csvYfhwmDNHL4uN1T0J7O11/apZE7y9bZsX9N+wzJyQAF5e1mVq19ZX/z/9ZPs8f8DR15d0i3qcEReHY456XMJcj6tt20b1nTtxMddjS2VCQ7lqcaNlSyV9fbllkfl2XBwlcmS+U/aRRyhVrRqXzHcgpQICyLhyhXpff03gr7/iV1j73h9w9fXlqsW/6VpcHK6+vvkut7Wcx7eMfI5vjgEBVNy2Dd+dOymVVS+UwnP2bJLHjLF5Tqs8vr7c/pP1osQjj1CyWjUuZ92ZKkWN2bM5UciZQZ/WLGITF5c9miunDz/UQwrGj8/78yYTXL0K5Wx4/ezpqduXs1y8qJflZcYM+OYb3VCQs0NG/fq63day45qtJCYm4GPR4uLt7UNiYkKuMl5edy8DsHr117Rs2cZ2Yc0uXUqgXLnsPOXK+XDpUsKfLlO5sj/R0foGa+fO70lOPm/TvMnJCXh6WmdJTk64axlPz9xlDh3ajbt7OSpWrGrTvAlJSfhYXE94e3qSkJRkXSY5mQrmMg729rg6O3P52jVOxcejgIGvv07PYcNY/Pm960ibb97ExBx12JuEhIRcZSqYyzg4OODq4sJlW/cy+wNJSdb7laenD0lJCbnKWNaL8uWzy8TFnea333YzYkQfXnnlOY4ePcBDqaiHFBTDYQVFf2X393wAzDcMox7wEvrmPotlhzs7dA+Dx8wvX8MwUgEF9LJY/ohhGIfz+Hx+crbn52rfNwzjGLoXwm/AVKXUf3KWUUoNUUrtVkrtXnSvx14ppbu2v/lm/mUaN9ZXIBZdSIucgwNO/v783rYt8X37UmHxYuzKlEE5OFC6dWsSx4zhVJMmOFavTpkXXijqtNkiI3X3/E8+0Q0uWWJj4dVX9Xj4nj3146D7wTffQJ8+8H//B1nb8bvvsocijB6th5oUxtCNP6KUHioxa1ZRJ/nzHBwo4e/PqbZtOdu3L77menxntY8PJevVI+VuDXdFxDs0lMSvvrrz/97OwQH31q05PmYM0U2aUKp6dSrcT/teceLggKO/P+fatiWhb1+8zPXCbfhwbqxbh6kw7vr+Iq/QUJIs6kXF4cO5tG4dafdx5n79DOrXN2jd2qB1a5XnFCz3m9de0x36HB1zT/vSvn3h9Bq4l5YsWYC9vT1dunQv6ih/aPjwaURGfsq///00t25dx8Gh8J8a/xVRUd/Rpo1tew38XSaTiT2HDjFz3Dg+nTOHjdu3s/PXX4s61gMpM9NESspV3n//C4YM+TdTp462mo9AiPwUp+aMzcC3Sqn3DMNIVkqVBcoAWVck/e/y2R/Q3f9nAiilHjMMYx8QCYxQSo0wDMNQSjU0DGNvATIFKqWqAb8DzwJZ0wOlK6UcDcNIV0pVBC4ZhvE/pdQVYFDOX2IYxqI7n3VzK9iee/48VKqU/b5iRd17IIurq+5ivnatfu/tDStXQmio7oYNhdprACAjPh6HypXvvHesVImMHBeWGXFx3Pz5Z8jIIP30adKOHcPJ35/0uDhu7dunhyQAKatWUapZM64uW2bb0JcuWT9SKldOL8vPjh0weHDu5fHxemhH5cq5x9LfSxcvWj/tL19eL8vPxo0w1jwO1GTSvR+yLFyou/vbWkKCdWZvb+vHbM7OugfG0qX6vaenzjlyJMTE2D5fDunx8Tha1GOHSpVIz6Me37Cox7ePHaOEvz83d+8GoMwzz3Dt22/1MIpCcCs+npIWmUtUqsTtfG7qvENDOWoxIPpWXBwp+/Zxy7zvXVy1ijLNmnHe1vveH0iJj6dM5cpkPUB2q1SJlPh4UuLjqdq27Z1ybpUqcXrLFpvnyXl8c8jn+HbbXC8yzMc3R39/SjZvTsnWrXEbPhw7FxeUkxOZqalcsvEkm2nx8ZT4k/WifGgosRb1wq15c8q0bk3F4cOxN2c2paZyykaZhw+HwYMVoKfQsYhNpUp5P03POiWmpsKnnxoEBio+/tggPl5/Pj5ed5QqU8a6g9i90KNH9ki/o0etO0OVLw85HrhaSU+H7dv1PK1ZI73s7HTHrqFD721OS59//gnffKPnI3r00XpcsJhMLiHhAl5e1j3JvLy8SUzMv0xExDdERW1h4cLlKKVskvn77z9h40ad2c+vHsnJ2XmSky9Qtqx15rJlvfMt4+tbg7fe0se1c+dOsWfPlnued+3aT4iM1Hn9/euRlGSdpVw567zlynlblUlKsi5jMmWwc+cG5sz55p5nzcnb05MLFtcTCUlJeOfoAuNdrhznL17Ep3x5MkwmUq5fx8PNDR9PT5rUq0dZcyN5m8BADsXG0rxRI9vl9fLKUYcT8M7RG9Lby4vzFy7g4+NDRkYGKampeLi72yxTflav/oR163S9qFmzntV+lZR0AU9P69yentb14uLF7DKent60ahVsHq5SH6XsuHr1Mu7uefR6FcJCsek5YBjGIWAasFUptR94D5gIfKmU2gPc5RTLSKCxUuqAUioGyDqtTkFPRHhAKXXI/L4gooH5wGHgFPCtefki8+/8BKgH/GIeujABmFrAv3F3e/ZA9epQpYp+xNCrl56QMMu1a3oMeb16+hUdbd0woJR+kv311/c01jn/HqEAACAASURBVN3cjI7Gyd8fx6pVwdERt9BQUiIirMqkrFpFafOFvX25cjgFBJB+8iS3oqOxd3fH3nwicm7fnrTCuDE8cUJ3sS9fXl9FtmihJyS0ZDnYtVEj3XAD+jNZ3a89PXUDzt1u1O+Fw4f1lXKFCrpLU4cOesJES5aNSi1aZPevLVFCz5kAel4Fk8l6IkNbOXRI12NfX525Uyc9IWGW1FQ9M1fnzvp14ECRNQyArsclzPVYOTpSJo96fG3VKpwt6nGJgADSLBqFyvTtW2hDCgBSoqMp7e9PSXNm79BQknJkBihdsyYOHh5c3bnzzrJr0dE4uLvjaN73PNq353oRbXtLRyMiqG/+JgLfpk25ffUqqRcuEBsZSfWOHSnp7k5Jd3eqd+xIbCH00LgdHY2jvz8O5uObS2go13Ns4+urVlHKXC/sLI5vic89x5kqVThTrRrJY8aQsmKFzRsGQP+/LWVRL7xCQ0nOo16UqlkTRw8PrlnUiyPPPcfPVarwc7VqnBgzhoQVK2zWMAC6k1PDhgYNGxqsWmXw/PP6ZrNpUz0s4EKOIe329tntug4O8OSTioMHdRt8RIRB//7687172+Zp/OrVeo7VIUP0ITg4WC+vXVtPKJizjblkyewRa3Z20KyZddvs44/rQ/XdGhX+rmef7cfnn6/m889X065dB777bhWGYXDgwD5cXFwpX956uFf58l44O7tw4MA+DMPgu+9WERSkJ3DYvj2K5cuXMHfuAkqVKmWzzJ069WPWrNXMmrWaJk06sHWrznzs2D5Kl3bFw8M6s4eHF6VKuXDsmM68desqmjTRma9e1S1EmZmZfP31Ajp2DL3nebt27cf776/m/fdX06xZBzZv1nmPHNF5y5a1zlu2rBelS7tw5IjOu3nzKpo1y54kY9++Hfj6VrfqYm4r9WrW5HR8PGfPnyctPZ21W7bQvnlzqzLtmzfnW/McJJFRUTR7TI+Jb9W4McdOneLmrVtkmExEHzhgNZGhTfLWrcvp33/nbFyczrt+Pe0tGo4B2rdty7fmY17khg00Cwy0WUPW3fTo0Y+FC1ezcOFqWrbswMaNul7ExOzD2dmVcuWs60W5crpexMToerFx4yqaN9f1okWLDuzb9zMAcXGnyMhIp0wZj0L/NxW5oh5SUAyHFRSrxIZhfAR8lGPx6jzKTczxPgn9ZD9nuZvo4Qg5ly8Hlv+JSNcMw8jVh8swjNcAy++Cst0Vqcmkn/h++62+Cvr4YzhyRA8j+PVXWL/+7p9v2VI/NimMm78sJhMXwsKoHBmJsrfnyrJlpMXE4DlpErd27yZ1zRquR0bi3LEj1Q8dwjCZSBw7FpP5KipxzBge2bQJlOLWnj1cXrzY9pkzM/UkeG++qa/YfvxRD3B95hndcLBnj76ZrVdP/z9JTdWz54OezO+pp/TyzEz95DslxbZ5TSZ47z09j4C9vR4qcOoUDBqk68e2bfpquHFj/dQ6JUV/EwPobyiYM0fPgnXxop46uzCYTHoIzIIFOvOqVXrbDh+uGwD+6Knv+vV6hi9HR93v9qWXbNs7w2TiXFgYVc31+PKyZdyOicFr0iRu7t5Nypo1pEZG4tKxI36HDul6b1GPHatUwbFyZa5v3Wq7jDkYJhNHw8JoGBkJ9vacX7aM6zExVJ80iWu7d5O0Zg2gew0k5Px6qsxMYseMoeGmTSiluLZnD/GFsO89/emnVG3bltKenvzr7Fm2TJiAnXlYzp6FCzm+bh3+XbowIjaW9Bs3WP3iiwDcunyZqClTGGz+hpaoyZO5lePr92zCZCIpLIwK5npxbdky0mNi8Jg0idu7d3NjzRpuRkZSumNHKpuPb8ljx5J5t55IhZA5NiyMeubMF5Yt40ZMDFUnTSJl926SzfXCKzSUxDy+tqyorFsHXbpAbKzixg148cXsjnd79yoaNjQoUQIiIxWOjvqwsnGjnvYF9KH444/h+HHFpUvY9JsKQE+a2LQp/O9/ugPZuxbfLLZokW5AKFVKH4odHfWpZt8+/e2uWdq1K9whBa1aBbFt21a6dw+mZMlSTJz49p11zz7bg88/15dg48ZNYMKEcdy+fYuWLdvQqpWeW2DGjCmkpaUxbJjeL+vVa8D48bY9pzRqFMTevVsZMSIYJ6dSvPxyduYxY3owa5bOPHjwBMLDx5GWdovHHmtDw4Y687Zt3xEZ+SkAgYHBtGvXK/cfuYcaNw5i9+6tDBkSTIkSpRg1KjvvyJE9eP99nXfYsAnMnavzPv54Gx5/PHv+hqiodQQF5TEZtQ042Nvzn7AwBo0bhykzk14hIfhXrcq85cupGxDAEy1a0LtzZ8ZOn05w//6UcXVljnloaxlXV17o1YveYWEopWgTGEjbpk1tm9fBgf+88QaDhg7FZDLRq2dP/P38mDd/PnUffZQn2rWj99NPM3bcOIK7dKFMmTLMsdg524eEkJqaSnp6Ohs3b2bZokVW33RgK4GBQfz881b699f1YsyY7Hrx0ks9WLhQ14sRIyYwa5be95o0aUNgoK4XnTr1YvbsNxg8+EkcHBwZO3Z6kTR4iOJHyfiTv8b8VYZj8moc+FsKOqygiB229U2uDdTu06eoIxSc5aSTxUGqbb8X2hYOFsbXeN5juaf8ur9t++Mi953nijrAX1DMjha0xVTUEQqsXbti0/Hyju++K+oEBRMbW9QJCq5kyT8ucz8JKFkIQwbvtYJ8Jcl94syF4jFvhaVHHuHBaEmIiCj6+6ru3YvVtixWPQeKglKqHvBxjsW3DcNoiv6GAyGEEEIIIYQQoliTxoE/YBjGb8BjRZ1DCCGEEEIIIYSwFWkcEEIIIYQQQgjxYCmGEwIWteI3aE4IIYQQQgghhBD3lDSnCCGEEEIIIYR4sEjPgQKTngNCCCGEEEIIIcRDThoHhBBCCCGEEEKIh5z0tRBCCCGEEEII8WCRYQUFJj0HhBBCCCGEEEKIh5w0pwghhBBCCCGEeLBIz4ECk54DQgghhBBCCCHEQ04aB4QQQgghhBBCiIec9LUQQgghhBBCCPFgkWEFBSZb7H5TtWpRJyiQ2qNHF3WEArs+cGBRRygw01WjqCMUiFvSyaKOUGAVatQo6ggFVrxqBTxX1AH+gv8VdYC/YEBRByggD4/i14nR3b2oExRccbtGrv9U9aKOUHDFbSNv3FjUCQouLq6oExRYBsWwLouHVjE7igkhhBBCCCGEEH+guDXY3QeKX3O9EEIIIYQQQggh7ilpHBBCCCGEEEIIIR5y0tdCCCGEEEIIIcSDRYYVFJj0HBBCCCGEEEIIIR5y0pwihBBCCCGEEOLBIj0HCkx6DgghhBBCCCGEEA85aRwQQgghhBBCCCEectLXQgghhBBCCCHEg0WGFRSY9BwQQgghhBBCCCEectI4IIQQQgghhBBCPOSkr4UQQgghhBBCiAeLDCsoMOk5IIQQQgghhBBCPOSkceBB0LIlRETAd9/BgAH5l+vQAQ4cgDp19PsyZWDJEti1C8aNK5ysZlEnTxKyeDHBCxeyaNeuXOujz56l5/Ll1Hn3Xb4/csRq3cwtW3hy6VKeXLqUdYcPF0pe+5AQSh05Qqnjx3F87bVc6x3696d0YiIl9+6l5N69OAwcaF3A1ZVSZ8/i9MEHhZIXwDAMZs2aSs+ewfTt240jRw7lWe7w4YOEhnajZ89gZs2aimEYACxYMJe+fbvxj3/0ICxsABcvJtg8c9Tu3YQMGkTwgAEs+uKLXOvT0tIY/c47BA8YQJ/Ro4lLyM505NQpnv3Xv+j60kt0GzaM22lpNs/rGBKC+5EjuB8/Tsk86kWJ/v3xSEykzN69lNm7lxLmeuHQtu2dZWX27qXszZs49uhh87wALiEhBBw5QsDx45TPIzNAmT598D90CP+DB6n8ySd3lvvMmIH/wYP4x8RQYd68QskLUCokhMpHjvDI8eO455PZuU8fKh86ROWDB/GyyAygXF2pcvYsnoW0/3VfupQxCQkM++23fMt0mjePEcePM3T/fnwaNryzvMHzzxN27Bhhx47R4PnnCyMuACVDQvA5cgSf48dxzWcbl+rTB59Dh/A5eJCy5m3s2KABXjt24HPwIN7791PqmWcKLTPAO+/A7t3w009Qv/7dy37yCWzfbr1s8GB9CtyxAyZOtFnMOwYOhPBweO89qF497zJvvaXXz50LL70Edjmu1Lp3h2++AVdX2+c1DIN33plKly7BPP10N2Ji8j6PHDp0kJ49u9GlSzDvvJN9HomMXM9TT3Wlfv1aHDqU//5wT7VpAxs3wubNMHRo/uU6dYKTJ6FePf2+fn19HfXdd7B2LXTsWDh5W7eG77+HDRtgyJD8y3XsCMeOQd262XlXr9aviAgIDi6cvEBUdDQhL75IcP/+LFq5Mtf6tLQ0Rk+dSnD//vQZMYK4CxfurDty8iTPjhxJ10GD6DZ4cKGcq//qtUXE5s30ePnlO69aXbpw+MQJm+cFve8tWDCVAQOCGTasG7Gxee97x48fZNiwbgwYEMyCBdn7HsDq1R8zeHAnXnqpK0uXvlsoue87Dg5F/ypmil/i+4hSqirQwjCMT/NZ3xYYYxjGkzYLYWcHb7yhTygJCfDZZ7Bliz7hWSpdGvr1040DWdLS9FWKn59+FRJTZiaTN2zgw2efxdvVld4ffUR7Pz/8PD3vlKng5sY7Xbqw7JdfrD675cQJYi5cYNWLL5KWkcE/P/uMNtWr41KihO0C29nhFB7OreBgjLg4SkZHkxERgZGjYSLj889JGzEiz1/hNGUKmVFRtsuYhx07ojhz5jTffPMDBw/uZ/r0iSxf/mWuctOnT+TNN6dQt24DRo0azI4dUbRsGcQ//zmIYcNGA7By5QqWLAln3LjJNstrMpmYHB7Oh2+/jbenJ71HjaJ906b4Valyp8yXP/yAm4sLG5YtY+2WLcxatoy548aRYTIx9t13mTl2LLWqV+fytWs42NvbLCsAdnY4h4dzLTiYzLg4ykRHkx4RgSlHvUj7/HOu56gXGVu2cNV8Q6g8PHCPjSX9hx9sm9ecuWJ4OKeCg8mIi6NGdDTXIiK4bZHZyc+P8uPGcaJlSzKvXMG+fHkASjdvTumWLTluvgOrsW0bzkFBXN+61eaZy4eHc86cuVJ0NNcjIki3yOzo54fHuHHE58icpeyUKdwsxP1v3/Ll/DJ/Pj1XrMhzvV/nzpT19+cDf398mzal64IFLG3WjJIeHgRNmMCixo3BMBiyZw9HIyK4deWKbQPb2eERHk5icDCmuDi8o6O5GRFBhsU2dvDzw23cOBJatsS4cgU78zY2btzg0vPPkxEbi12FCvjs2cOtyEiMq1dtmxnd3l2jBjRurF+zZ+d/f/Tkk3D9uvWyVq2gc2d9L5mWBhanIJto1AgqVICXX4aAAH3afv313OVmzYKbN/XPY8dC8+bZjRrlykGDBnDxom2zZvnppyh+//00a9f+wIED+5k6dSKffpr7PDJ16kQmTpxC/foNGDZsMNu2RdG6dRD+/gHMmfMBkydPKJzAdnYwaRI8/zxcuACrVumGgthY63LOzvDCC7B3b/ayY8egRw8wmaB8ed1AsGmTfm/LvBMmwIsv6rxff63/Zs4bUGdn6N8f9u2zzvv009l5IyJ0g4gt82I+V3/wAR/OmKHP1WFhtG/e3Ppc/f33+lz90Ues/fFHZi1Zwtzx4/W5evp0Zr72GrVq1CiUc/Xfubbo3r493du3B+DoqVO8PHkytWvUsGneLNHRUZw7d5qlS3/gyJH9zJ8/kblzc+978+dPZOTIKdSq1YD//Gcwu3dH0aRJEPv372LXrk2Eh0fg5OTElSvJhZJbFH8PRc8BpdTfagS5y+erAv+wxd/80+rWhTNnID4eMjJ063O7drnLhYXBsmVw+3b2sps39YnRclkhOHD+PFXc3ans7o6TvT1da9dm0/HjVmUqlSlDLS8v7JSyWh6blETjypVxsLOjtJMTNcuXJypnQ8g9ZhcYSGZsLMapU5CejmnlShwK8JTXrlEjlLc3psK4+bOwdesmunZ9CqUU9eo9RkrKNZKSEq3KJCUlcv16KvXqPYZSiq5dn2Lr1k0AuLi43Cl38+ZNVI7/F/fagWPHqFKxIpUrVMDJ0ZGuQUFsytGrZPPOnfTs0AGAkNat2blvH4ZhsH3PHmpWq0Yt86M4Dzc37G18weEQGIgpNpZMc724vXLlX3r679S7N+nr12ffDdhQ6cBA0mJjST91CiM9nasrV+KWI3PZwYNJDg8n03xDasq6CzEM7EqWRDk5oUqUAEdHMhJs35ukRGAg6bGxZJi3c+rKlTjnyOw6eDBX88oMODVqhL23NzcLcf8789NP3Lx0Kd/1tXr04IC54SD+558p6e6Oi48PfiEhnNywgVuXL3PryhVObtiAX6dONs/rZN7GJvM2vrFyJaVybGPnwYNJDQ/HMG/jTPM2zjh+nAzzjVfm+fOYEhNzNc7YSpcukPXQcvducHMDb+/c5ZydYfhw3XhgacAAmDdPNwwAJCXZNm9goG67B31f5+wMHh65y2UdCuztcz90GjAAPv4YLB4O2tSPP26ie3d9HmnQQJ9HLl60Po9cvJhIamoqDRro80j37k+xebM+j1SvXoNq1fLpImELDRrA77/D2bOQnq57AeTVYvTKK7BwofX1z61b2TfWtnzgYKl+feu8a9fqVq+cRo2CxYvvnreQKsWBo0etz9Vt27Jpxw6rMpt37KCnuedFSJs27Ny7V5+rd++mZvXq1DLfYBfGufrvXFtYWrt1K12Dgmya1dKuXZt44gm979Wu/Ripqde4dMl637t0KZEbN1KpXVvve0888RQ7d+p9b+3az3jmmSE4OTkB4O5ertCyi+Kt2DUOKKWeV0odUErtV0p9rJTqppT6WSm1Vym1USnlbS430bx+O/CxUqq8UuprpVS0+dXSXM5ZKbVMKfWL+Xf0MC9/QSkVoZTaDGzKJ850oLVSap9S6l/5fMZNKbVWKXVUKfVfpdS93ebe3rrHQJaEBPDysi5Tuzb4+Oh+l/eBhJQUfNzc7rz3dnUlITX1T322lpcXP506xc30dC7duMHPZ85wISXFVlEBUL6+GGfP3nlvxMWhfH1zlbPv1YtS+/dT4ssvUZUqmT+scJo9m7QxY2yaMS8XLybg7e1z572Xlw+JidY3c4mJCXh5WZexHD7wf/83h65dg/j++zW89NIom+ZNSErCx+KmwtvTk4Rk65buhORkKpgf7znY2+NaujSXr13jVHw8SikGvvkmPcPCWPxl7tb1e83O15dMi3qRGReHfR71wqlXL8rs34/Ll19il1UvLJQIDeX2Z5/ZNGsWB19f0i0yp8fF4Zgjs1NAACUCAqi+bRs1du7EJSQEgBu7dpH644/UPn+e2ufPkxoZye0cQ35slTnDInNGXBwOeWR2DAig4rZt+O7cSSlzZpTCc/Zskotg/7sbV19frlr8m67FxeHq65vvcluz9/XFZPF3TXnUZYeAABwCAvDatg2vnTspmbWNLTg1aYJyciKjkLrdVqig28WznDunl+X0xhu6k9yNG9bLa9TQT+U3bIA1a8BidIdNlC1r3QCRnKyX5eWtt+DDD3VDwc6delmTJvozp0/bNqelxMQEfHyyzxHe3nmfRyzPNXmVKTQ+PnD+fPb78+dztxg9+qiuKD/+mPvzDRrohyzr18P48TZ/Co+3t+4xkOXChdx569TRebNalizVr68bFNas0T0QbJ2XfM7VOVrWEpKTqWAu42Bvj6uzc/a5Ghj4+uv0HDaMxZ9/XjR5/+S1haV1W7fStW1bm+fNkpycgKdn9n7l6elDUpL1fpWUlLtMcrIuEx9/moMHdzN6dB/Gjn2Oo0cP8FAq6iEFxXBYQbFqHFBKPQqMB9obhtEAGAVsA5oZhtEQWAn82+IjdYAOhmH0BeYBcwzDaAL0ApaYy7wJbDYMIxBoB8xUSjmb1zUCehuGkV9T4evAT4ZhPGYYxpx8PhMIjDBnqQE8nce/a4hSardSaveiuzxt+kuUgjFjdD/FB0CratUIql6d0P/9j1cjInjM1zdX74KikLFmDTerVuVmgwaYNmygxEcfAeAwfDimdeswLK9gi5Hhw//F2rVb6dSpG1988b+ijpMvk8nEnkOHmPnvf/PprFls3LGDnZbdRYtI2po1XK5alasNGpC+YQMu5nqRRfn4YF+vHumRkUWUMDfl4ICTvz8n27blTN+++C5ejF2ZMjjVqEGJ2rU5UqkSR3x9cWnfntKtWhV1XM3BAUd/f861bUtC3754mTO7DR/OjXXrMBXT/e9+ohwccPD3J7FtW5L79sVj8WJUmTJ31tv5+FD244+59OKLhfdY+0+oWxeqVtX3Tzk5OIC7u36wPGGC7lx3v5gyRc9P4Oioh8Q7OUGvXtk9JcRfpBS8+SZMm5b3+v379VwETz0Fw4bpDV+UlNJzQk2fnvf6Awega1fo3VtPUFHUef/AnXP1uHF8OmcOG7dvZ+evvxZ1rD+0/8gRSpUsSUDVqkUd5U8zmUykpFxlzpwvGDTo37zzzuhcvSGEyEtxa85oD3xpGEYSgGEYl5RS9YDPlVIVACfglEX5CMMwsvrqdgDqWHSNdlNKuQAdge5KqaxHSyWBR8w/bzAMo6B36zk/84thGCcBlFKfAa2Aryw/YBjGImARAPXrF2zPTUiwbmX29oZEi25Hzs56PoGlS/V7T094/30YORJiYgr0p+4Vb1dXLli0yCakpOBt0YX9jwxr0YJhLVoA8GpEBNXye/Ryjxjx8ajKle+8V5Uq5b7Zt2jUyViyBKd39cQv9s2bY9e6NQ7Dh6NcXMDJCSM1lXQbTQD5xRefsGqVnmynTp16JCRkP5FITLyAl5f1EwkvL28SE63LlC+fu19u587dGDVqCC+9NNImuUG35l+w6A6ekJSEdznrbnDe5cpx3vwUIMNkIuXGDTzc3PDx9KRJ3bqUNd+stGnShEMnTtDcho8CM+PjsbOoF3aVKuW6CTUs6sXtJUso/a71hEAlnnmGtG+/1UOCCkFGfDyOFpkdK1UiPUfm9Lg4bv78M2RkkH76NGnHjlHC3x/ntm25uWsXmeaB2ynr11O6eXNubNtm88wOFpkdKlUiI0fmjLg4bpszZ5gzO/r7U7J5c0q2bo3b8OHYubignJzITE3lUiFPwJpTSnw8ZSpXJutZvVulSqTEx5MSH09ViydTbpUqcTqvp4X3mCk+HnuLbWyfR102xcWRZt7GptOnyTBv47Tdu1GurpRfu5arb76py9jQwIF6ODnoUXGWHRwqVrR+aAz6aftjj+mh2g4O+hQYEaEn9Tt3Tvc6B/j1V8jM1GP6k+/h0NxOnbJ7tcfGWs9rUK6c1akjl/R0iI7W/4bLl/Xp/b33sj87axa89hrc6ykpPvvsE77+Wp9H6tatxwWLJ9sJCXmfRyzPNXmVKTQXLlh3H6lQwbp3pYuLnvAhq7dW+fKwaJGeAMJyAtETJ/QkFTVrWi+/1xISdG+HLD4+1nmdnXXejz/OzrtggW64OHgwd96AAOvlNpDnuTrHhB3e5cpx/uLF7HP19evZ5+p69bLP1YGBHIqNpXmjRoWb909eW2QprCEFa9Z8wvff630vIKAeSUnZ+1VS0gU8Pa33K09P71xlypXzvrOuZctglFLUrFkfpey4evUy7u62vWa+7xTDJ/dFrVj1HMjHB8B8wzDqAS+hb+6zWE4/ZIfuYfCY+eVrGEYqoIBeFssfMQzjcB6f/7Nyfibnzf69bbY7dAiqVNFXSA4O+krE8mIyNRWCgvSsS50761bmImwYAKhXoQKnL1/m7JUrpJlMrD18mPZ/ckJEU2Yml80DMo8kJnL04kVaVqtmy7hkRkdj5++PqloVHB2xDw0lIyLCqoyyOLnbd+9Opnkir9vPPcfNKlW4Wa0aaWPGkLFihc0aBgCeeaYfn366mk8/XU3bth1Yu3YVhmHw22/7cHFxxdPTesiJp6cXzs4u/PabHl+3du0qgoKeAODMmdN3ym3duomqVW07brReQACnz53j7IULpKWns3brVto3a2ZVpn2zZny7cSMAkT/9RLMGDVBK0erxxzl2+jQ3b90iw2Qi+rff8Hvkkbz+zD2TER2Nvb8/duZ6USI0lPS71Aun7t1zTVbo1LdvoQ0pALgRHU0Jf38cq1ZFOTpSJjSUazkyX1u1CmfzDap9uXI4BQSQdvIk6WfO4BwUdGcgtHNQkNVEhrZyOzoaR39/HMzb2SU0lOs5Ml9ftYpS5sx25szpJ0+S+NxznKlShTPVqpE8ZgwpK1YUecMAwNGICOqb73B9mzbl9tWrpF64QGxkJNU7dqSkuzsl3d2p3rEjsYXQqyTNvI3tzdu4dGgoN3Ns45urVlHCYhs7BASQcfIkODri+e23XF+xgptff23zrEuX6lNaUJDuDRAaqpc3bgzXrlnfV4Humv/oo7qBoHNnfQ/Vvbtet3atnige9BADJ6d72zAAuof6q6/q1y+/QFbbT0CAHuZw+bJ1+ZIls+chsLODxx/XQyfOnNFz1g0dql/JybpToC3mquzbtx9ffbWar75aTfv2HYiI0OeR/fv1eaR8eevzSPnyXri4uLB/vz6PRESsol27J+59sD/jwAHdVaRSJd3t4skn9YSEWVJSdGVp00a/9u7NbhioVEkf30C3NNWoAXFxts3722/Webt21RMSZklNhaZNoX17/dq3L7thIGfe6tWtx9nYSL2aNTkdH8/Z8+f1uXrLFto3b25Vpn3z5nxrnuclMiqKZo/pMfGtGjfm2KlT2efqAwesJga0Sd6/cW0BkJmZyfqffiqUxoFu3foRHr6a8PDVNG/egU2b9L53+PA+nJ1dKVvWet8rW9aL0qVdOHxY73ubNq2iWTO97zVv3oH9+3VjbVzcKTIy0ilTJo9JToTIobg1p2wGvlVKvWcYRrJSqixQNZSxkgAAIABJREFUBsg6Gva/y2d/QHfvnwmglHrMMIx9QCQwQik1wjAMQynV0DCMP9sfOQX4oy8TClRKVQN+B54lq4fAvWIywdtv65Zke3s9M++JE3r2pZiYvMeoWVq/XrekOzrqE89LL+X+poN7zMHOjv8EBzPoiy8wGQa96tXDv3x55v30E3V9fHjC358D588T9s03XLt9mx9jY/lg2zbWDhpERmYm/cxfoeXi5MTMJ5/EIef3PN1rJhNpYWGUjIwEe3syli3DiInBcdIkMnfvxrRmDQ4jR+LQvTtGRgZcusTtF16wbaY/oWXLILZv30rPnsGULFmK//zn7Tvr/vGPHnz66WoAXnttApMmjeP27Vu0aNGGFi3aADB//mx+//0UdnYKHx9fxo2bZNO8Dvb2/GfYMAaNH4/JZKJXx474V6nCvBUrqBsQwBPNmtE7JISxM2cSPGAAZVxdmWOe6ruMqysvPP00vUeNQilFmyZNaBsYaNO8mExcDwvDzVwvbi9bhikmhlKTJpGxezfpa9ZQauRIHLt3h4wMjEuXSLWoF3ZVqmBfuTIZtp7tP0fmc2FhVDNnvrxsGbdjYvCaNImbu3eTsmYNqZGRuHbsiP+hQ2AycWHsWEyXLnH1q69wbt8e/99+A8Mg9fvvScl67GrjzElhYVSIjETZ23Nt2TLSY2LwmDSJ27t3c2PNGm5GRlK6Y0cqHzqEYTKRPHYsmfd6iFYBPP3pp1Rt25bSnp786+xZtkyYgJ2jIwB7Fi7k+Lp1+HfpwojYWNJv3GD1iy8CcOvyZaKmTGFwdDQAUZMncyvn3aMtmExcDgujvHkbpy5bRkZMDG6TJpG2eze31qzhVmQkJTt2xMe8ja+Yt3Hpfv0o0aYNduXK4Wyu35deeIH0/fttHnvDBv1Ufs8ePTY/LCx73datugHhbj75BD74QH8TQFqaPm3a0p49+hsL/u//9Lxy8+dnr5s9WzcglCihe5E7OOjGgYMHoShHHbVuHURU1Fa6dNHnkalTs88jvXv34Kuv9Hlk/PgJjB8/jlu3btGqVRtat9bnkU2bNvD221O4fPkSw4e/RK1atVm4cKntAptM+jspP/pIb8Avv4Tjx2H0aH0jvim/KaTQjQZDh+qeXJmZ8J//5G69sUXeyZN1q5e9PXz1le5iMnKk/p+/eXP+n338cd2wkZV30iTb58V8rg4LY9C4cZgyM+kVEoJ/1arMW75cn6tbtKB3586MnT6d4P799bn6zTcB87m6Vy96h4Xpc3VgIG2bNrV93r94bQEQffAgFTw9qZzXhCY21KRJENHRWxkwQO97//pX9r738ss9CA9fbf55Au+9p6/hmjRpQ5Mmet/r2LEXc+a8wdChT+Lg4Mirr063+cTS4sGgitv4E6VUf2AsYAL2At8Cc4DL6MaDJoZhtFVKTQRSDcOYZf6cJxAO1EY3ikQZhjFUKVUKmAu0QPcuOGUYxpNKqReAxoZhhJEPpZQjunGhHLDcnOHOZ8xfZTgZ3YjgB/wIDDcMIzPff2BBhxUUtdGjizpBgV03f9d8cWK6WryqhVuSbRuYbCG5kL6e6F46V9QBCqh0UQf4C+7fmTbyN6CoAxRQA4/idXyD7B4AxUlxm6/AqVYhfsvBvVLcujBb9qooLgppGN69dJLiV5erV+fBaElITCz6E4yXV7HalsXsKAaGYXwEfJRj8eo8yk3M8T4J/eQ+Z7mb6OEIOZcvR9/w3y1LOnoeBEvLLdZvAdrc7XcIIYQQQgghhBBFrdg1DgghhBBCCCGEEHdV3Hrz3Adki/0J5m9E+DjH4tuGYdh2oJQQQgghhBBCCFEIpHHgTzAM4zfgsaLOIYQQQgghhBBC2II0DgghhBBCCCGEeLDIsIICs/F3wAkhhBBCCCGEEOJ+J80pQgghhBBCCCEeLNJzoMCk54AQQgghhBBCCPGQk8YBIYQQQgghhBDiISd9LYQQQgghhBBCPFhkWEGBSc8BIYQQQgghhBCikCmlOimljiqlYpVSr+exvoRS6nPz+p+VUlUt1o0zLz+qlAq5F3mkOUUIIYQQQgghxIPlPu85oJSyB8KBYCAOiFZKRRiGEWNRbCBw2TAMP6VUKDADeFYpVQcIBR4FKgIblVIBhmGY/k4m6TkghBBCCCGEEEIUrkAg1jCMk4ZhpAErgR45yvQAPjL//BXwhFJKmZevNAzjtmEYp4BY8+/7W+7v5pSH0QsvFHWCArk9cGBRRygw58GDizpCwX21rKgTFExcXFEnKLCNRR3gL6hT1AEKqPjVChhQ1AH+gmJ2tKBu3aJOUHB+fkWdoOD++9+iTlAwIw8eLOoIBXfrVlEnePC5uBR1ggJzuVLUCcR9zBc4a/E+DmiaXxnDMDKUUleBcublu3J81vfvBpLGASGEEEIIIYQQD5TM+6CTvL1SQ4AhFosWGYaxqKjy/BFpHBBCCCGEEEIIIe4xc0NAfo0B8UBli/eVzMvyKhOnlHIAygDJf/KzBVb0zSlCCCGEEEIIIcTDJRrwV0pVU0o5oScYjMhRJgLob/65N7DZMAzDvDzU/G0G1QB/4Je/G0h6DgghhBBCCCGEeKBkZBR1AnByyn+deQ6BMCASsAeWGYZxSCk1GdhtGEYEsBT4WCkVC1xCNyBgLvcFEANkAC//3W8qAGkcEEIIIYQQQgghCp1hGOuAdTmW/cfi51tAn3w+Ow2Ydi/zSOOAEEIIIYQQQogHyv3ec+B+JHMOCCGEEEIIIYQQDzlpHBBCCCGEEEIIIR5yMqxACCGEEEIIIcQD5X4YVlDcSM8BIYQQQgghhBDiISc9B4QQQgghhBBCPFCk50DBSc8BIYQQQgghhBDiISeNA0IIIYQQQgghxEPuoRlWoJRyMAzjL3cu+buft6WoM2eYtmMHmYZBn1q1GNKwodX6Dw8c4MvDh7G3s6NsyZK83bYtvq6uxKekEPbDD2QaBhmZmTxXty5969QplMwqJASHefNQ9vaYlizBNGOG1Xq7/v1xmDkTIz4eANP8+WQuXQqPPILjt9+CnR04OmL64AMyFy4slMw8+ig8+6z+29u2wfffW69v0wbatYPMTLh9Gz7+GM6f1+s6dYJWrfS6lSshJsbmcaNOnmTapk1kZmbSp0EDhjRrZrU++uxZ3t60iaOJibzXvTudatW6s27mli1sPXECgOEtWtCldm2b5wWgRg0ICdHbeO9e2L7den2zZtCwod6ON25ARARcvarXjR8PiYn656tX4fPPbR7XJySEhuZ6fHLJEo7kqMelK1cm8KOPcHJ3R9nbc+D11zm/fr3V+k4xMRyaOJGjs2fbPC+AS0gIFefNA3t7Li9ZwsUcmQHK9OmD18SJYBjc2r+fs/364dy2LRXmzLlTpkStWpwNDeXa6tU2z+wREoKfeTufX7KEszky13jvPdzbtQPArnRpnLy82O7hcWe9vasrTWJiSFq1itgRI2yet2RICO7mbXx9yRJS8tjGpfr0oYx5G6ft38+lfv1wbNAAjwULsHNzwzCZuDZtGje/+MLmebsvXUrAk09yPTGRBfXq5Vmm07x5+HfpQvqNG6x64QUu7N0LQIPnn6f1+PEA/DR1KvtXrLB5XksjR+rDwu3b8M47cOxY7jIzZ0K5cmBvDwcOwJw5+hDi5wevvqq/g9pk0ssPH7Zt3u7doVYtSE+HL74A8ynuDkdHeO45nTczU+fJOmR066YPkVnlXFxgwgTb5gV9aqtaVXfP3bABLl60Xu/gAJ07Q5kyYBhw6hTs2KHXVayoP+/pqU+ZsbG2zxu1fTvTZs7U576nnmLIgAFW69PS0vj3W29x6PBh3MuUYc6MGVSqWJHtu3Yx+/33SU9Px9HRkbGjR9M8MND2eXfuZNrcuWSaTPTp3p0hzz+fO+/kyRw6ckTnnTqVShUqcODQId4yH1sMw2DEwIEEt21r87x/J3OWcxcu0PUf/yBs4EAG9utn+7zbtjFtxgyd9+mnGTJoUO68b7zBoZgY3N3dmTNzJpV8fdm+Ywez587NrhOvvkrzpk1tnhf0/9N586axa9dWSpQoyRtvTKdmzUdzlTt69CBvvz2O27dv0axZEKNGvYlS6s76lSuXER4+gzVrduLuXrZQst9PZFhBwRXLxgGl1PPAGMAADgBfAOMBJyAZ6GcYRoJSaiJQA6gOnFFKjQT+Czxi/lWjDcPYrpRyBj4A6gKOwETDMFYrpV4AngZcAHsgKI8s4UCkYRgRSqlvgcuGYQxQSg0w/+23zfkqmX/HFMMw7tldiykzk8nbt/Nh1654OzvT+5tvaF+1Kn4WF8a1y5Xj66efppSjI58eOsTMXbuYGxxM+dKl+fypp3Cyt+d6ejrdvviC9lWq4O3sfK/i5c3ODsfwcNKCgyEuDsfoaDIjIjByXJVlfv45GTkv5M+fJ715c0hLA2dnnA4eJC0iIvsm3FaUgn/8Q189Xr4Mb7wB+/db/91ffoGoKP1zgwbQpw+8/z5UqABNmsDEifrq6ZVX9I2sYdgsrikzk8kbNvDhs8/i7epK748+or2fH36ennfKVHBz450uXVj2yy9Wn91y4gQxFy6w6sUXScvI4J+ffUab6tVxKVHCZnkBvY07d4b//Q+uXYNBg+DoUUhKyi5z4QIsXqyP9o8/Dh06wNdf63UZGbBokW0zWsa1s+Px8HC2BAdzMy6O4OhozkVEcM2iHtcZP56zX3zBif/+F7fatWmzbh3fVat2Z/1j773HBYvGApuzs6NieDingoPJiIujRnQ01yIiuG2R2cnPj/LjxnGiZUsyr1zBvnx5AK5v2UKsueHR3sODgNhYUn74oVAy+4eHcyA4mNtxcTSKjiY5IoIbFplPvPLKnZ8rhoXhkqOBtOqUKVzJ2jcLIa9HeDiJwcGY4uLwjo7mZkQEGRZ5Hfz8cBs3joSWLTGuXMHOvI2NGze49PzzZMTGYlehAj579nArMhIjqwHMRvYtX84v8+fTM58be7/OnSnr788H/v74Nm1K1wULWNqsGSU9PAiaMIFFjRuDYTBkzx6ORkRw68oVm+bN0qwZVKqkD8116uhD69ChuctNmKDbEgGmTIG2bWHzZhg2DJYvh59/1r9r6FAYNcp2eWvV0jfJ774LjzwCPXvC/Pm5y0VFwYkTujFjyBCoWVMfCtesyS7TogX4+toua5YqVcDdHVasAB8f3f6dV3vV3r0QF6fbdXv21J/7/XdISdENCo0a2T4rgMlkYvL06Xy4YAHe3t707teP9kFB+GW1qgBfrlqFm6srGyIiWPv998yaN4+5M2bg4e7Ogrlz8fby4lhsLAOHD+cnGx/jTCYTk2fP5sN58/D28qL3gAG0b90aP4vzxJdr1ui8X33F2g0bmBUeztypU/GvUYOvly3DwcGBxKQkejz/PO1atcLBwbaX9n8nc5bp779P6xwPLGyad9o0Ply0CG8fH3qHhtK+XTvrOvHNN7i5ubFh3TrWrl/PrDlzmDtrFh4eHiyYP1/XiePHGTh0KD9t2lQouXftiiIu7jSfffYDMTH7mT17IosWfZmr3OzZE/n3v6dQp04Dxo4dzM8/R9Gsmb5dSUg4zy+/bMfbu2KhZBYPhmI3rEAp9Si6IaC9YRgNgFHANqCZYRgNgZXA/7N352FVVesDx7+LSRQQlNEAZ5wHrJzKAechyyztajaYpj8z69qgZVZqXsvMMi3NytQcypteJ9JyVnAMR5xSSUlBmUFGFWH//lgHOUwmxQHR9/M8PB72Xuec9xw3e3jXu9YeZ/aURkBXwzAGAbOAmYZhtASeBOab2kwAthmG0QroBHxiShgA3A/0NwyjQGLAJBhob3rsbXo/TMuCgJ7AJcMwmhuG0QT4teBL/H2hMTHUqFwZ38qVsbO25pG6ddkaHp6nTRtvbyra2gLg7+lJVFoaAHbW1thZWwNwPSuL7JIM7BZUq1YYYWG6eyEzk+zly7Hq2/f2npyZqRMDABUq6DOR0lCrlu6VjovTXUwhIToBYO7q1dzHdna5j5s31+1v3ID4eP06ZgdRSwi9fJkaLi74urjo7aJhQ7aePZunjY+zMw08PLAyyzADhMXF8aCvLzZWVlSys6O+uztB585ZNF5An+kmJkJSku4yO3FCnxWbCw/PTQNHRkLlypaPqwhVW7UiJSyMtPPnyc7M5MLy5Xjn344NA1tTjLbOzmRcunRzlXffvqSdP8+VEydKLeZKrVpxPSyMzPPnMTIzubJ8OZXzxVx1+HDi58wh23SBl5W/mxCo3L8/qb/8gpGRYfGYK7dqRUZYGFdNMccsX47rLfYXHoMGEfvjjzd/d7z/fuw8PUksjUQGYNeqFZlhYWSZ9m/py5dTMV+8DsOHkzpnDobpO842fcc3zp7lhqlrNfvyZbJiYm4mZyzpQnAwGQkJRa5v0LcvoabEQeT+/di7uODo5UXdHj04t3kzVxMTuZqUxLnNm6nbs6fF483Rrh1s3Kgfnzype9JdXQu2y0kMWFvrXu4chgE5uXAHh7x5SEto1AgOHdKPL1yAihXBySlvm8xMnRgAfaiJjNQ55fz8/eHIEcvGC1C7Nvz+u34cFaUPu5Uq5W1z44ZODIDedcfG6v8L0MmB+HiL5sLzCD1+nBq+vvj6+GBna8sjPXqwdceOPG227dhBv0cfBaBH167s/e03DMOgUYMGeHp4AOBXpw7Xrl3jes75hqXiPXmSGj4++Hp763i7dmVrvkTmtuBg+vXurePt1Im9Bw5gGAYV7e1vJgKuXb+OKvDqd17MAFt27sS7WjX8atcunXiPHaNG9er4+vrqeHv1Yuv27Xnj3b6dfo89puPt1o29+/frbaJhw9xtom5drl29avFtIseuXVvp2fNxlFI0buxPamoycXExedrExcWQlpZK48b+KKXo2fNxgoNzkxdffPERo0aNzVNJcK+5caPsf8qbcpccADoDKwzDiAMwDCMB3Su/USl1DBgLmNfdrDMMI+cMtivwpVLqCLAOqKyUcgS6A2+blu8A7MmtLthseo+iBAPtlVKNgJNAtFKqGtAW2AMcA7oppT5WSrU3DKNEu4Ci09PxyjkKA54ODkSbLv4Ls/L33+lQvfrN3y+npvLoihUELFvG8ObNLV81AChvb4yLF2/+bkREoArpArF68klsjx7FZsUK3T2Uw8cH26NHsbt4kRsff2z5qgHQXSfmJ89JSWBWnXFTQABMnQpPPqmHD4Bul5iY2yYxUb+eBUWnpOBlduHs6eREdGrqbT23gYcHwefPk5GZSUJ6OvsvXCAqJcVSoeZycsodIgC6eiD/mbM5f/+8Nao2NrraYOjQgkkFC6jo7U2G2XacHhFBxXzb8fFJk6jxzDM8evEiHTZs4JCpEsbGwYEGb73FicmTLR6nORtvbzLNYs6MiMA2X8x29epRoV49au/aRZ29e3Hs0aPA67gMHEiS2QW4Jdl5e3PNLOZrERFUKKLLtEL16tjXqkXitm16gVLU+fRT/njzzdIIFQBrb2+yzOLNiojAOl+8NvXqYVOvHh67duGxdy/2hXzHdi1bouzsuJFzpViGnLy9uWL2mZIjInDy9i5yeWlxc8sdSQT6otSsOCqPGTP0KKT0dMi5VvziC109sHIljBpl+cIjZ2d96MiRlFT4hX8Oe3to2LBgKb6LC1StWjol+o6O+gI/R2pq7oV/YezsdO7bbLMoVdExMXh5et783dPTk+h8Cc7omBiqeXkBYGNjg5OjI4n5ql02btlCowYNsDNP9Fsi3thYvEwXnwCeHh4F442NpZrpM92M13SsPHriBI88/TSPPfMMk8eNs3jVwD+NOS09nW+XLmX0sGEWj/NmLDExeJn+v8G0TURHF2jzl9vE5s00atjQ4ttEjtjYaDw8cuN2d/ciLi5v3HFx0bi7520TG6vbBAdvwd3dg7p1GyBEcZTH5EBhvgC+NAyjKfB/6Iv7HOZXylboCgN/04+3YRipgAKeNFte3TCMU4U8vwDDMCIBF3SFQBA6WfAUkGoYRophGGfQ1QfHgP8opd7/5x/371l75gzHY2N50azHu5qjI4EDBrBp4EBWnzlDXE4XSxnLDgzkes2aZDZvTvbmzdh+/33uyogIMps353rdulg//zyYHaTK3I4dMGECrFoFpqx5edOuVi061q7NwKVLeWPdOvy9vQtUF5S5pk31YNacga0As2bB/Pn6u+/Ro/DkTSmrPmgQ4YsWEejrS1Dv3rResgSUovGkSZyZOZMbt0jklRVlY4Odnx/nAgK4MGgQ3t9+i5XZFYyNlxf2TZuSktNlewfxGDiQuJUrdfclcN+oUSRs2MD1/AO7y5iyscHGz4+YgADiBw2iyrffosy+YysvL6ouWULCCy+UXpfrXe7NN3W5u51dbol73766rL9/f/3vW2+VbYzmrKz0cIndu/PmpUHnRY8du/M2DaX09DpHj+rcbnl19o8/mDF7Nh+Y5tK4kzVv3Jj1P/zAygUL+HrxYq5du1bWId3Sl/Pn8/y//oVD/vKTO9zZsDBmzJzJB6UxyUcJuHo1gyVLvmbYMAuOkxJ3rfKYHNgGDFBKuQIopaoCzkDO2d/zt3juJuDmIHallL/p4UbgFWWqu1FKtSjkubeyDxhDbnLgTdO/KKXuA9INw1gKfIJOFOShlBqhlDqglDrwzd69xXpjz0qViDLrEY5OSyu0939PRATzDh/mq549bw4lyPM6Dg74Va3KgaioYr3/32FERqJ8fW/+rnx8bk48eFNCws3hA9nz56MeeKDgC12+jHH8OFbt2xdcV9KSknRXTQ4Xl7zVAPmFhOiJ80C3M79QrVIlb/eRBXg6ORFldnYWnZKC5626e/J56aGHWPvCCywcOBAMg1pVS2ESm5SUvN1olSvn7bLKUauWridevlzX3Zo/H/R3Gx6uB8haUEZkJBXNtuNKPj5k5NuOaw8bxgXTAN34ffuwtrengpsbrq1b03z6dPqcP0+9MWNo+M471H35ZYvGC3AjMhJbs5htfXzIzBdzZkQEKevWwY0bZIaHc/3MGSr4+d1c7/zUUySvXl1qtXLXIyOpYBZzBR8frhVxse8+cCAxZhUNldu25b7Ro2l9/jx1ZszA87nnqPXRRxaNNysyEmuzeK19fMjKF29WRARXTd9xVng4N86cwdb0HSsnJ9zXr+fKhAlc37/forHerpTISJzNPlNlHx9SIiOLXG5J/frBd9/pn/j4vLlhd/dbDw24fl3PJduunf69Z0/YuVM/3r5d99KXtLZtYcwY/ZOcnLdozMUlb7GUuSef1J9l166C65o3t+yQgmbNYNAg/ZOWlreAy9FRVw8UpnNnvfstjeEORfH08CDKrFc4Ojoaz3xDczw9PLhsOte5ceMGKampVDH9x0RFRzP69df5eMoUqptt2xaL192dKLPyl+iYmILxurtz2fSZbsabr+SkTs2aVKpUiTOlMATwn8R89ORJZsyZQ+d+/fj+v//l6++/Z+mKguPoSzReDw+izM5to6Oj8TSrLslpU+Q2ERXF6DFj+PjDDy2+TaxatYwXXujLCy/0xdXVnZiY3LhjY6Nwc8sbt5ubJ7Gxedu4u3sSGXmBy5cjeOGFvgwY0JnY2CiGDXuC+PiCwwTvdmU9pECGFZQCwzBOAFOBnUqpo8BnwCRghVLqIHCrUYOvAg8qpUKVUieBnKmLpqAnIgxVSp0w/V4cwYCNYRhhwCGgqmkZQFPgN9OQhYnAf/I/2TCMbwzDeNAwjAdHtG1brDdu6uFB+JUrXExO5npWFuvDwuhco0aeNifj4ng/OJivevbEtWLFm8ujUlO5atpqr1y7xqGoKGrdqsaxhBghISg/Pz39sa0tVgMHkr1uXd5GZhd2Vo89ljtZobe3rrUEcHFBtWuHcfq0xWMmPFyfheZMed2ype4eMWd+ltq0KeScoBw9qtvb2Ojne3jo+RYsqGm1aoQnJnIxKUlvF6dO0blu3dt6blZ2NommseS/x8RwOjaWhy08RwKgB9dWrarPmK2s9N0h8k897uUFjzyi70RgXuVib6//X0AP5PX1LTildglLCAnByc8Ph5o1sbK1pfrAgUTm247TL1zAs0sXAJwaNMDa3p5rsbFs69CBn2vV4udatTjz+eec+vBDwubMsWi8AOkhIVTw88O2Zk2UrS3OAweSnC/m5DVrcDDNeG3t6opdvXpcNzvhdBk0qNSGFAAkh4RQ0c8Pe1PMHgMHEp9/fwFUrF8f2ypVSDZLsP7+zDPsr1GD/bVq8cebbxK9eDHnx4+3aLzXQ0Kw9fPD2rR/qzRwIBn54s1Ys4YKpu/YytUVm3r1uHHuHNja4rZ6NWmLF5ORM9HmHeD0unU0M81G7t26NdeuXCE1KoqwjRup3b079i4u2Lu4ULt7d8IsXFGyejUMG6Z/goN1kRDo8fxpaTphYK5ixdx5CKyt9cX6hQv69/h43QsPupogZ9x8Sdq7Fz7/XP+cOJFbtVC9OmRkFJ7/7NFD79LMJyDM4e6uP9Off5Z8rDlCQ+HHH/XPuXN6IkXQu99r1/LuenO0aaPnIyiteT+L0rRxY8IvXOBiZCTXMzNZv3EjnfPN4N+5Y0dWm77cjVu20KZlS5RSJKekMOKVV3jj1Vd5IGfDsHS8DRsSfvEiFy9d0vFu2ULnfB0endu1Y/WGDTre7dtp88ADKKW4eOkSN0zncJGXL3Puzz/xNrsjwJ0Y8w/z5rFt9Wq2rV7N8//6F//3/PM8M2CAZeNt0oTwP//kYkSEjveXXwpuEwEBrDbtpzdu3kybVq30NpGczIiXX+aNMWN4oEVx+w2L74knBrNw4VoWLlxL+/Zd+fXXNRiGwYkTR3B0dMLNLW+lrJubBw4Ojpw4cQTDMPj11zW0a9eFOnXqExi4lxUrtrFixTbc3b347rtVuLpafg4bUf6Vy7sVGIbxPfB9vsUF7qdlGMakfL/HAf8qpF0GejhC/uWLgEW3Ec93wHemx5nrmj75AAAgAElEQVSAg9m6jejKBIuwsbLi/XbteHHDBrIMgyfr18evalVmhYTQxN2dLjVrMn3fPtIzM/n35s2AHkowr2dP/khKYtrevSj0bR+GNmtG/cJmcyppWVncGD0a240b9a0MFyzAOHkS68mTMQ4cIDswEOtXX8Xqscd0yi0hgRtDhgCgGjbE5tNPdT2lUmTNmIFx/LjlY87O1mdKY8boC9fdu/VcB489ps/Sjh7V0zg3bKh7s9PTYeFC/dzLl+HgQZg8Wa/78UeL14PaWFnxfrduvPjTT3q7aNoUP3d3ZgUH08TLiy5+foRevszoVatIvnaN7WFhfLFrF+tffJEb2dkMXrYMAEc7Oz7p0web0pj40TD0PbsGD9b1qUeO6Av8gAC4dEknCrp21XXB/fvr5+TcstDNTScNTNsFu3dbfHYxIyuLQ6NH09G0HZ9bsIDkkydpMnkyCQcOcCkwkCNvvEHLb7+l/muvYRgG+03bcZnJyuLS6NHU2rhR38pwwQKunTyJx+TJZBw4QEpgIKkbN+LUvTt+J05AVhZRY8eSZaprtq1RA1tfX9JyultLKeaw0aNpavqeoxYsIP3kSWpOnkzKgQPEm07yPQYOJCZnno+ylJVF4ujRuJviTV2wgBsnT1J58mSuHzjA1cBArm7ciH337nidOIGRlUXS2LFkJyRQafBgKnTogJWrKw6mbSVhyBAy8yciS9gTP/xAzYAAKrm58drFi+yYOBEr0yS2B7/+mrMbNuDXuzevhIWRmZ7O2hdeAOBqYiJBU6YwPCQEgKAPPuDqrSqqSti+ffpi/8cfc29lmOO773QCwd4ePvxQ7zaU0rPq59x9c/p0fStEa2tdVfDJJ5aN9/ff9YX2W2/p9zPvMB0zRicQnJ2hSxedW865c8KePfpmOKCTGRbeHPIID9d5/Oef15MlbtmSu27QIP3dOzpCq1a64G/QIL0uNFQnQzw8oE8fnTioVQtatwbT4cUibGxseP+tt3hx1CiysrN5sm9f/OrUYdbcuTRp1IguAQH0f/xxxr77Lt0eewznypWZOW0aAEuXL+fCxYvM+eYb5pgmoFjw1Ve4WrByzsbGhvffeIMXx4zR8fbpg1/t2sz65huaNGxIl/bt6f/oo4ydPJlu/fvreKfo/quDR4/y7ZIl2NjYYKUUk958k6oWns/on8ZcFmxsbHj/nXd4ceRIsrKyeLJfP/zq1mXWl1/SpHFjunTqRP8nnmDs+PF0690bZ2dnZk6fDsDSH3/U28S8ecyZNw+ABV9/jWspnCu3bduRfft2MnBgN+ztKzJ+/Ic3173wQl8WLtQ7stdfn2h2K8MOtGnTweKxlSflsee+rCnjThu0dq/77LNy9R9y7Y03yjqEYqswfHhZh1B8pXTLnxJjiS44C/tvORlLaK7RXze5o9xqZtc7VenMp12yFpR1AMW0tX25OuwB5W+XDHnn9S0PXn3xzpgDqVjM71okLKMYQyTvFDFJpTOJYUny8Ci1G2BY1LlzlPkBpnbt8vVdlsvKgbKglGoKLMm3+JphGK3LIh4hhBBCCCGEEKKkSHLgNhmGcQwonUFoQgghhBBCCCH+NhlWUHzlbkJCIYQQQgghhBBClCypHBBCCCGEEEIIcVeRyoHik8oBIYQQQgghhBDiHifJASGEEEIIIYQQ4h4nwwqEEEIIIYQQQtxVZFhB8UnlgBBCCCGEEEIIcY+T5IAQQgghhBBCCHGPk2EFQgghhBBCCCHuKjKsoPikckAIIYQQQgghhLjHSeWAEEIIIYQQQoi7ilQOFJ9UDgghhBBCCCGEEPc4qRy4w6g32pR1CMXyyitGWYdQbHXrlnUExedfzmKOsC/rCIpvWtP3yzqEYnNxKesIiic4OLusQyi2KlXKXw69SZOyjqB4ugSrsg6h2GoHl3UExffstWtlHUKxbNhSqaxDKDY3t/IVs5tbWUdQfOXssAeAR9KZsg6h+DzqlXUEooxIckAIIYQQQgghxF1FhhUUX/nrEhFCCCGEEEIIIUSJksoBIYQQQgghhBB3FakcKD6pHBBCCCGEEEIIIe5xkhwQQgghhBBCCCHucTKsQAghhBBCCCHEXUWGFRSfVA4IIYQQQgghhBD3OKkcEEIIIYQQQghxV5HKgeKTygEhhBBCCCGEEOIeJ8kBIYQQQgghhBDiHifDCoQQQgghhBBC3FVkWEHxSeWAEEIIIYQQQghxj5PKASGEEEIIIYQQdxWpHCg+qRwQQgghhBBCCCHuceW+ckApNQlINQxjxm22rwCsB9yAj4A6hmF8+Dffez7wmWEYJ0sitn9i1qxa9O7tQnp6NkOGhHH4cFqBNra2ii+/rEVAgDPZ2QYTJlxg1aoEAAYMcGXSJF8MA44eTWPw4LOWDpknn4RGjeD6dVi2DCIi8scLQ4eCmxtkZ8Px4xAYqNdVqQJPPw2OjpCeDkuWQFKSZePt0AFq1tRZyM2bITY273obG+jVC5ydwTDg/HnYs0eva9ECGjfWnyMjA7ZsgZQUy8ZrGAbLl0/l2LGd2NnZ88IL06hRo3GBdqtXz2Tv3jWkpyfz5ZeHby7ftGkhu3atwMrKGienqgwZ8iGurt4Wj/nXX6dy9uxObG3tefzxaVSrVjDmrVtnEhq6hoyMZN55JzfmK1cusWbNW1y9mkJ2dhZdu76Jn19Hi8b81lvQvj1cvQrvvQenThXddvZs8PGBJ57Qv3frBi+9BLVr6+35ZKF7kpL36qvQpg1cuwYffQRnzhRs88kn4OoK1tYQGgozZ+rtt25deOMNsLODrCy9/FafuaTMmqXo3Vv/vQ8ZYnD4cME227crqlXTf2MA3bsbxMbqWBcvVjzwAMTHw7/+ZfDnn5aN96OP9P9vRga8/LL+DouybJnetzz8cO6y4cNh2DD9nW/aBJMmWTZeKF/bxWPffUe9Pn1Ii4nhq6ZNC23Tc9Ys/Hr3JjM9nTVDhhBl2miaP/cc7d99F4Dg//yHo4sXWy5QM/f16MGDs2ahrK0Jmz+fEx9/nGd9JV9fHv7+e+xcXFDW1hx6+20u/fILAC5Nm9Lm66+xrVwZIzubDS1bkn3tmsVjDtq1i6kff0x2VhYDnniCES++mGf99evXGffOO5w4eRIXFxdmfvIJPt7eJCYl8errr3P8+HH69e3L+xMmWDzWHIZhsHr1VE6d0seRQYOm4etb8Diyfv1MDhzQx76PP87dofz22yrWrZuOs7MnAO3bP0ObNgMsGu+SJVM5enQnFSrYM2LENGrWLBjvihUz2bVrDWlpycyfnxvv77+HsHTph1y8eJqXX/6MVq16WixW85jnzZtKSIiO+Y03plG3bsGYz549zmefjefatau0bNmRkSMnoJTio4/GEBFxHoDU1BQcHZ2YM2etxWOeOXMqe/bsxN7envfem0b9+gVj/v3340yZomN+6KGOvPaajvnrrz8nOHgrVlZWVKniyrvvfoS7u6fF4g06eJCp335LdnY2A7p1Y8SAvNvg9cxMxn32GSf++AMXJydmjhuHj6cn63bs4LtVq262Ox0ezurPP6dh7doWi1XcXe7KygGl1K2SHi0ADMPwNwzjv8A7f/d9DMN4sajEQGnq1csFPz97/PwOM2LEH3z1VeE7gAkTfIiJyaR+/cM0anSEnTuTAahb157x4715+OFjNGlyhDFjwi0ec6NG4O4OU6bAf/8LTz1VeLtt22DqVJg+XV9ANWyolz/+OISEwMcfw6+/wqOPWjbeGjXAxQUWL9YxdepUeLvDh2HpUvjxR6hWTT8PdCJh+XL44QcIC8t7EWApx48HERMTztSpm3j22SksWzap0HbNmnXinXdWFFhevXpDJkz4H5MmBfLAAz1YufITC0cMYWFBJCSE88orm3j00SmsXz+p0Hb163fixRcLxhwU9BWNGvXi//5vDf37z2T9+skWjbddO/1/3KcPfPABmK43CtWli76wNRcWBq+/DgcPWjTMPNq00QmKp5/WF3qvv154u4kTdXLu+ef1th8QoJe/9BIsWqQvXBcsgJEjLR9zr17g5wd+fgYjRhh89ZUqsu3gwQYtWuifnATesGGQmKifP3OmwccfF/38ktC1K9SpAw8+CK+9Bp9+WnTbPn0gLV8ut107/Zk7dICHHoIvv7RouED52y6OLFrE0p5FXwTV7dWLqn5+fOHnR+CIETzy1VcA2FepQseJE5nfujXzW7Wi48SJ2Lu4WDZYQFlZ0WrOHLb16kVgo0bUHDQI55wDmkmzd9/lz59+Yv399xM8cCCt587Vz7W2pt3SpewfOZLAJk3YFBCAkZlp8ZizsrL4YOpU5s+dy/q1a/n5l18I++OPPG1WrFpF5cqV2bxhA0OefZYZM2cCUMHOjn+PHs24N9+0eJz5nToVRGxsOO+8s4mnnprCypWTCm3XuHEnxowpeBwBaNGiN2PHrmXs2LUWTQwAHD0aRHR0ODNmbGLo0CksXDipiJg6MXlywXhdXasxYsRHtG3bx6JxmgsJCeLSpXC++24Tr746hS+/nFRouy+/nMSrr07hu+82celSOAcOBAEwfvznzJmzljlz1tKuXXceeqibxWPeuzeIixfDWbFiE2+/PYXp0wuPefr0SYwfP4UVKzZx8WI4+/bpmJ955kWWLg1k8eK1PPxwAAsWzLFYrFlZWXwwbx7zJ01i/Zw5/BwURNiFC3narNi0icqOjmz+5huG9O3LjEWLAHgsIIC1s2ezdvZspr/+Oj6envd0YuDGjbL/KW/KZXJAKTVBKXVGKbULqG9atkMp9blS6gDwb6XUo0qp/Uqpw0qpLUopT6WUB7AUaKmUOqKUWgFUND1eVsR71VRK/a6UWqaUOqWUWqmUqmT2ng+aHvdUSh1SSh1VSm0t5HWGK6V+UUpVLOnvo2/fqixerM+C9+9PxcXFBi8v2wLthg714KOPIgHdsx0fr7fY4cM9mTMniqSkLABiYy1/0tG0Kfz2m34cHg4VK0LlynnbZGbCWVMBQ1YWXLyoT0YBvLxye7XOntWvZ0m1a8Pvv+vHUVFQoQJUqpS3zY0budUP2dk6IeDoqH+PiMjdQURF5S63pCNHttKmzeMopahTx5/09GSSkmIKtKtTxx8XF48Cyxs0aEOFCnpzrV3bn8TEKIvH/PvvW2nWTMfs4+PP1avJpKQUjNnHxx8np4Ixg+LatVQArl5NKaJNyenUKbeaJTQUnJx0pUt+FSvCs8/CN9/kXX7+vN7+S1O7drBxo3588qTeFl1dC7bLSWRYW+uqmByGAQ4O+rGDA8TFWTZegL59FYsXGwDs36/3A15exXv+99/r569cqRM1ltS7t04GAhw4oPdtnoV0MDk4wKhRBZMHQ4fCrFm6qgpK5zsub9vFheBgMhISilzfoG9fQk0VAZH792Pv4oKjlxd1e/Tg3ObNXE1M5GpSEuc2b6buLZIMJcW1VStSwsJIPX+e7MxM/ly+HN++ffO0MQwDW9OB0NbZmfRLlwCo1r07iaGhJJrKT64nJGBkZ1s85tBjx6hRvTq+vr7Y2drySK9ebN2+PU+bbdu30++xxwDo0a0be/fvxzAMKlWqxIP3308FOzuLx5nf8eNbadlSH0dq1vQnIyOZK1cKHkdq1vTH2dmyx4jbcejQVtq10/HWrVv0sbpu3cKP1e7uPlSv3gClSu+Uft++rXTpomNu2NCf1NRkEhLyxpyQEEN6eioNG/qjlKJLl8fZuzfv6bFhGAQF/UJAgOUTG0FBW+nVS8fcpImOOS4ub8xxcTGkpaXSpImOuVevx9m5U8fs4JB74paRkYFSlksyh549S41q1fD18tJ/ex06sHX//jxttu3fTz/TwazHww+z9+hRDMPI02Z9UBCPtG9vsTjF3ancJQeUUg8AAwF/oDfQ0my1nWEYDxqG8SmwC2hjGEYLYDkwzjCMGOBFINhUOTAAyDA9HnyLt60PzDUMoyGQDIzKF5M78C3wpGEYzYEB+daPBvoAjxuGkfG3P3wRvL3tuHgxt7wwIuIa3t55D8jOztYATJlSnYMHm/HTT/Xw8NAJhHr17KlXryK7djVh796m9Ohh+V4UZ+e8wwCSkvSyolSsCE2a5CYEIiOheXP9uFkzsLcveLFekhwd8w4DSE299QW+nR3UqqUTGvk1aoTFS5oBEhOjqVo19wqqShUvkpKi/9Zr7dq1kiZNOpRUaEVKSYnG2Tk35sqVvUhJuf2YAwJGc+xYIJ991oEffhhBr1636MovAR4eOtmTIzpaL8tv9GhddXL1qkXDuS1ubhBjdj4UG1t4QgNgxgxYt05fEO7YoZd98YXuJV65Ul/Y5k94WIK3d96/pYgIvawwCxcqDh9Weao4zJ+flQVXrhR+4VtSqlXT+6gcly7pZfm98w7MmVOwoqROHWjbVg9fCgzUw5IsrTxuF7fi5O3NFbONJjkiAidv7yKXW1olb2/SzN43LSKCivneN3TSJGo98wxPXLxI5w0bCHnlFQAq16sHhkGXX3+l98GDNBo71uLxAkTHxOBlloXz9PQkOjq6QJtqpjY2NjY4OTqSaOkxfn/hypVoXFxy43Zx8eLKleId+44e3cT06Y+ycOGrJCZeLukQ88h/rK5a1YuEhL93rC4t8fHRuLnlxuzm5kVcXN6Y4+IKtomPz9vm+PEDVKniird3TYvGCxAbG42nZ2487u5exMZGF2jj4ZHbxsMjb5t582bSt29HNm0KZPjwf1ss1uj4eLzMdsCerq5Ex8cXaFPN1MbG2honBwcSk5PztNkQHMwjHS07tFLcfcpdcgBoD6w2DCPdMIxkYJ3Zuv+aPfYBNiqljgFjgYIDi27fRcMwdpseLwXa5VvfBggyDOM8gGEY5t0ZzwG9gP6GYRQ6QFApNUIpdUBXPVhmzJWNjcLXtwJ79qTwwAOh7N2bwowZNW6u8/OzJyDgBIMGneHbb+vcTCbcCaysdAlrUJAeLwywZo0e4zpunP43KUn3XN0JlIKePeHoUci3n6Z+fd2DeOhQ2cT2d+zbt5bw8OP06PHiXzcuY8ePr6d58368/noQTz/9DatXj8MwLN/Ddiv164Ovrx6OUt68+Sb066eTXfffr5f17avL3Pv31/++9VbZxmhu8GCDZs0M2rc3aN9e8eyzZR1R0Zo00fMMrF9fcJ2Nja6O6NZNl/EvWFDq4d1Sedsuyouagwbxx6JFrPL1ZVvv3jy8ZAkohZWNDR7t2rFr8GA2tmtH9X798OrcuazDvWs1btyJ99/fxrhxgdSv/xA//CAbs6Xs2PEzHTuW3nCIf2rkyNdYu3Yn3bs/ysqVS8s6nFs6evo0FStUoF7O+NZ7VFkPKSiPwwrK/YSE+ZiP3PwCPVngOqVUADDpH7xu/svO4lyGHkNXOfgA5wt9ccP4BvgGQKk9t/Xao0Z5MXy4rlMNCUnF17cCoLu2fXwqEBl5PU/7+PgbpKVlsWqVvrpesSKeYcP08yMirrN/fyo3bhiEh1/jzJkM/PwqcuBAajE+5l9r3173hgFcuJA7RAD04ytXCn/ewIG6Fyunhwr0Rfd33+nHdnbg7587CVlJadZMTyIIukfYyQkumzoQHB119UBhOnfWyYojR/Iu9/WFli3hf//TvZeWsH37MoKCfgKgVq2mJCTkdmsnJkbh4lK8yXNOntzD+vXzGDt2Kba2likP/e23ZRw6pGO+776mXLmSG3NychROTrcf8+HDKxk8eD4Avr4tuHHjGunpiTg4lFw38b/+pSfTBDhxIm95u6dn3t5X0BUujRrBL7/oi76qVfW2O2xYiYX0l/r102PbQQ+PMa9ucHe/dQn49euwa5cuOz9wQCe+Zs/W67Zv1wk6Sxg1CoYP12WbISH67yeHj0/envkcpipsUlPhhx8MWrVSLFliEBmpnx8ZqcvhnZ1zE40lZdgweO45/fjw4byVDffdl7vvyNGypd5vHTmitws3N90b/9hj+nP8/LNud+iQHqbk6lryMZfH7eJ2pURG4uzrS05ffWUfH1IiI0mJjKRmzkQJpuXh5gcXC0mPjMTBbCN28PEhI99GXHfYMLaahjjE7duHtb099m5upEdEEB0UxDXTBhC5YQNV77+fKAtnHD09PIgyK42Kjo7GM9/4GE8PDy5HReHl5cWNGzdISU2lSinM4ZDfrl3L2LtXH0eqV29KUlJu3ElJUTcnF7wdDg5Vbj5u02YAgYElP9/O5s3L2LFDx1u7dt5jdUJCFFWrWm6iu78rMHAZv/6qY65Xrylxcbkxx8VF4eaWN2Y3N88CbVxdc9tkZd1gz57NzJ69CktZuXIZ69bpmBs2bEp0dG48sbFRBSYUdHf3JCYmt01MTME2AD16PMobb4xg+PBXLRK3p6srUWY74Oj4eDzzlbt5urpyOS4OLzc3bmRlkZKWRhWz8bnrg4J4pIPlKz7F3ac8Vg4EAY8rpSoqpZyAoqaicwZyjrzP3+L1MpVSBQfo51VdKWW6rOVp9JAFc/uADkqpWgBKqapm6w4D/wesU0rd9xfvc9vmzo2iRYujtGhxlDVrEnjuOXcAWrd25MqVG0RFFZw3IDAwkYAAvePo0sWZkyd1LeuaNQk3l7u62lCvXkXOnSv5+ufgYD2x4PTpenx2q1Z6ec2autw6fy87wCOP6CEDq/IdOxwcdA896N61fftKPFxCQ/XEgj/+COfOQYMGermXl57NO38pMOhJvSpU0FUO5tzdddIgMLDkkxjmOnUazMSJa5k4cS3+/l3Zt28NhmHwxx9HqFjRqdDxikW5cOEkS5e+z+jRX1G5suVqsFu1GszIkWsZOXItDRp0JTRUxxwRcYQKFZyKNW+As3M1zp/fC0Bs7B/cuHGNSpWq/sWziidnAs2nntLVADmTYTZrpoee5L+g+uknPUFdr166AubPP0s3MQCwerV+z2HD9N9hjx56eaNGejK8/BedFSvmlt1bW+ukXs5cSPHx+qIWdK9x/ruMlJS5c7k5seCaNQbPPaf/4Fu31onEqHxTYFhb58ZsYwN9+iiOH9e51nXrDJ5/Xj+/f3/LVHF89x107Kh/1q/XSU3QkxImJ+sEo7mFC3Xy0d9fbxt//KETA6CfnzNMtE4dnQAt6cQAlM/t4nadXreOZqZsjXfr1ly7coXUqCjCNm6kdvfu2Lu4YO/iQu3u3QnLmWzBguJDQnDy88OxZk2sbG2pMXAgF9ety9Mm7cIFvExjiCs3aIC1vT1XY2O5tHEjLk2bYl2xIsraGs+OHblSCrc2adqkCeF//snFiAiuZ2ay/pdf6GyWWAHoHBDAatPn2Lh5M21atbLoWOyitGs3+OYEgk2adCUkRB9HwsP1sa84cwuYz09w/Pg2PD3rlHi83boNZurUtUydupYHHujKrl063rCwI1SqVLxjdWl59NHBNycRbNu2K1u36phPnTqCg4MTVavmjblqVQ8qVXLk1KkjGIbB1q1raNMmd8KXw4f34ONTG3f3YkwgU0z9+w9m8eK1LF68lg4duvLLLzrm48d1zG5ueWN2c/PAwcGR48d1zL/8soYOHXTMFy+G32wXHLyVGjUsN8lfUz8/wi9d4mJUlP7bCwqic85Js0nn1q1ZvVXPh7Bx927aNGt2828vOzubX3btkuQAZV81IJUDpcAwjENKqf8CR4EYIKSIppOAFUqpRGAbUKuIdt8AoUqpQ7eYd+A08LJSagFwEvgqX0yxSqkRwCqlZ4SJAbqZrd+llHoTWK+U6mYYRolO1bRhQyK9e7sQFnY/6elZvPBC2M11hw83p0WLowC89dafLFlSl88/tyE2NvNmu40bk+je3YUTJ/zJyjIYOzachATLbs0nT+oT4/ffz72VYY5x43QCwcVFn6xGRUHOEMvgYNi7V89cntPj9ccfsKLwCYdLTHi4TmI8/7yeKHHLltx1gwbpBIKjo054JCToZaATDCdO6LsT2NrqicpAX0Tm9AxaStOmHTl2bCcTJnTDzq4iQ4bk3rFz8uS+TJyoh7CsXDmd/ft/5vr1DMaO7UD79gN47LFXWLlyOlevpjNvnh5X5+pajdGj51k0Zj+/jpw9u5MvvuiGrW1F+vbNjXnevL6MHKlj3rx5OseO/UxmZgaffdaB++8fQEDAK3Tv/jaBge+yb98iQPH449MseqIaHKwv4tavz72VYY6ffir6Lhw5OneG8eP1rTnnzNG9ty+9ZLFwAZ1Ia9tWb7M5t6zLkVPRYG8PH36oL0qV0j3ha00jnqZP17e8s7bWf7ufWP4mFmzYoP92wsIU6enwwgu5BVaHDytatDCoUAE2blTY2urYtmyBb7/N/VxLlsDZs4qEBBg40LJjkDZv1knLgwd1MnD06Nx1O3fqBMKtLFumx/Dv3q2/41Gjbt2+JJS37eKJH36gZkAAldzceO3iRXZMnIiVrc7zH/z6a85u2IBf7968EhZGZno6a194AYCriYkETZnC8BB96hD0wQdcTUy0bLCAkZXFb6NH02XjRn0rwwULuHLyJM0nTyb+wAEiAgM5+MYbtPn2Wxq+9hoYBnuGDAHgelISpz77jN4hIWAYRG7YQOSGDRaP2cbGhvffeYcXR44kKyuLJ/v1w69uXWZ9+SVNGjemS6dO9H/iCcaOH0+33r1xdnZm5vTpN5/fuUcPUlNTyczMZMu2bSz45hvq1in5C+38GjXqyKlTO5k6VR/7Bg7MPY588klfxo7VG+26ddM5dEgfRyZN6kCbNgPo2fMVgoOXcPz4NqytralUyZlBgz4q6q1KRPPmHTlyZCdvvqnjHT48N94JE/oydaqO98cfp7N3rz5Wv/pqBwICBvDEE69w7lwon38+mrS0ZI4c2c6qVV8wbVoh45VKUMuWHQkJ2cnQod2wt6/Ia6/lxvzyy31v3pbw5Zcnmt3KsAMtW+ZerO7cuYGAgEcsGqe5hx7qyJ49OxkwoBsVKlTk3XdzY37uub4sXqxjHjt2Iv/5j465TZsOtG2rY547945sg0kAACAASURBVFMuXDiPUgovL2/GjbPc3ZBsrK15f+RIXpw4kazsbJ7s2hW/GjWYtXQpTfz86NK6Nf27dWPsZ5/RbcQInB0dmWlWrhVy4gTV3N3xLc7MvUKYqPwzW4q8lFI1gZ8Nw2hSOu93e8MK7hSvvPJQWYdQbHXrlnUExZfTI1delHWv4d8xbVpZR1B8ZVC9+48EB5ft/A9/R5Uq5a/ArkmpHK1KTpfg0u9p/qfK443Bnr1W6LRHd6wNW0r/Tgf/VFGTeN6pylu8UP6OewBV486UdQjFV69e+dsxF+KHH4o1FNwinn6acvVdlrvKASGEEEIIIYQQ4lbKY1l/WZPkgIlSyhXYWsiqLqVVNSCEEEIIIYQQQpQFSQ6YGIYRj76rgBBCCCGEEEKIckwqB4qv/A2mFEIIIYQQQgghRImS5IAQQgghhBBCCHGPk2EFQgghhBBCCCHuKjKsoPikckAIIYQQQgghhLjHSeWAEEIIIYQQQoi7ilQOFJ9UDgghhBBCCCGEEPc4SQ4IIYQQQgghhBD3OBlWIIQQQgghhBDiriLDCopPKgeEEEIIIYQQQoh7nFQO3IFsbR8q6xCKpUGDso6geG7cAC+vso6i+GzK2V+rvX1ZR1B8TZqUdQTFExFRvmIODoZOncpXTvrIEQgIKOsoiicuDtq0KesoiiEYapd1DH/DubIO4G84E25X1iEUi5tbWUdQfI6OZR1B8ZS3cwson+cX5Sroq1fLOoISI5UDxVe+ztLuAZIYsDxJDFheeToG5ihPF9k5ylvM5S0xAOUvMQDlLDGAJAZKiyQGLE8SA5ZXHs8vyl3Q5S1eUaLK35maEEIIIYQQQgghSlQ5zBkKIYQQQgghhBBFk2EFxSeVA0IIIYQQQgghxD1OKgeEEEIIIYQQQtxVpHKg+KRyQAghhBBCCCGEuMdJckAIIYQQQgghhLiDKKWqKqU2K6XOmv6tUkgbf6XUXqXUCaVUqFLqX2brFimlziuljph+/P/qPWVYgRBCCCGEEEKIu8pdMKzgbWCrYRjTlFJvm35/K1+bdOA5wzDOKqXuAw4qpTYahpFkWj/WMIyVt/uGUjkghBBCCCGEEELcWfoC35sefw88nr+BYRhnDMM4a3p8CYgB3P/uG0pyQAghhBBCCCGEKGFKqRFKqQNmPyOK8XRPwzAumx5HAZ5/8V6tADvgD7PFU03DDWYqpSr81RvKsAIhhBBCCCGEEHeVO2FYgWEY3wDfFLVeKbUF8Cpk1YR8r2MopYxbvE41YAnwvGEY2abF49FJBTtTDG8BH9wqXkkOCCGEEEIIIYQQpcwwjK5FrVNKRSulqhmGcdl08R9TRLvKwHpggmEY+8xeO6fq4JpSaiHw5l/FI8kBIYQQQgghhBB3lTuhcuAfWgc8D0wz/bs2fwOllB2wGlicf+JBs8SCQs9XcPyv3lDmHBBCCCGEEEIIIe4s04BuSqmzQFfT7yilHlRKzTe1eQroAAwp5JaFy5RSx4BjgBvwn796wzu+ckApNQlINQxjxm22r4Auq3ADPgLqGIbxoeUivH1KqXDgQcMw4kr6tT/7DHr2hIwMGDYMjhwpuu2qVVCrFrRooX9v1gy+/BIcHeHPP+G55yAlpaQjLKhdO6hRQ2f1tm6FuHzfio0N9OgBlSuDYUB4OOwzFcpUq6af7+oKmzbBuXOWjdUwDDZsmMqZMzuxtbXniSemcd99jQu027x5JkeOrOHq1WTee+/wzeUbNnzI+fP7AcjMvEpaWjwTJhyweMw//DCV0NCd2NnZM2zYNGrWLBjz//43k92715Censy8ebkxnz4dwg8/fEhExGlGjvyMli17WjTenJgDA6dy+rSOuX//aXh7F4x548aZHD68hoyMZCZPPpxnXWjoBrZu/RJQVKvWgIEDP7VozM89B/7+cP06zJunt9P83noLXFzA2hp+/x0WLtTb9NNPw/3367+B6Gj4+mtIT7douAAMGACNG0NmJixeDBcv5l1vawvDh4ObG2Rnw7FjsNaUq65aFZ55BpycIC0NFi2CpKQCb1HiRo+G1q3h6lWYPh3Oni3YZto0vU+wtobQUJg9W8f/3nvg66vbODpCaiqMKM50QH/DsGH6//baNb1/LWwf9d57UKUKWFnBqVPw7bc63hyPPQZDhsDzz5fOPvmxx6BBA71d/PQTREbmXW9rq//vXV11nKdOwS+/6HWPPgp16uS2c3SEiRMtG+99PXrw4KxZKGtrwubP58THH+dZX8nXl4e//x47FxeUtTWH3n6bS6aAXZo2pc3XX2NbuTJGdjYbWrYk+9o1i8b72HffUa9PH9JiYviqadNC2/ScNQu/3r3JTE9nzZAhRB3W+7fmzz1H+3ffBSD4P//h6OLFFo01h2EYfPPNVA4e3EmFCvb8+9/TqFu34D45LOw4n38+nuvXr/LAAx0ZMWICSik+/ngMkZHnAUhLS8HBwYnZswt0fJV4zEuWTOXoUR3ziBGFH/tWrJjJrl1rSEtLZv783OPI77+HsHTph1y8eJqXX/6MVq0se+wzDIPvvsv9jl95ZRp16hSM948/jjN7du53PGyY/o7Pnz/FvHkTuX79GtbW1owYMYl69ZpZPOa5c6fy22865rFjp+HnVzDmM2eO88knOuZWrToyapSOGWDNmiWsW7cMKytrWrfuyPDh4ywa7/TpU9m9eyf29vZMnjyNhg0Lxnvy5HEmThzPtWtXefjhjowbp+OdOfNjgoK2Y2tri49PdSZP/ggnp8oWixcgKCSEqXPnkp2dzYBevRgxcGCe9devX2fc9OmcOHsWl8qVmTlhAj5eetj67+fOMfHzz0lNT8dKKVbOmUMFOzuLxisswzCMeKBLIcsPAC+aHi8Flhbx/M7Ffc9yWTmglLpVUqMFgGEY/oZh/Bd4pxivq5RS5e476dkT6taFRo3gpZf0iWhRHn9cnxibmzcPJkzQJ7Jr1sAbb1g2XoDq1cHZGZYtgx07oGPHwtsdPgw//qhPVL289PNAf4Zt2wq/QLCEs2eDiI8PZ8yYTfTtO4XAwEmFtmvQoBMjR64osLx373d4+eW1vPzyWtq0eYZGjbpZOGIIDQ0iOjqcadM2MWTIFJYsmVRoO3//Trz/fsGYXV2r8eKLH9GmTR8LR5rr9Gn9Pb/55ib69ZvCmjWTCm3XsGEnRo0qGHNcXDg7dnzDyJE/8tpr6+nT57b//P8Wf3+9Xb7+OsyfD0OHFt5u9mwYPx7GjdPJrjZt9PJjx/Syt9+Gy5f1xZmlNW4MHh4waZL++8t3vnHTli3wwQfw0Uf6oq9RI738iSdg/36YOhU2bIC+fS0fc+vW4O0Nzz6rE6FjxhTe7oMPdFJj6FCdjMnZr0yZopMBI0ZAUBAEB1s23vvv1wnMl1/W+9eiEhEzZuhtZ8wYvV20bZu7ztUVmjeH2FjLxpqjQQOdDJo+Hf73P+jXr/B2QUE67lmzoGZNqF9fLw8MhM8/1z+7d8Pxvyxc/GeUlRWt5sxhW69eBDZqRM1Bg3Bu2DBPm2bvvsufP/3E+vvvJ3jgQFrPnaufa21Nu6VL2T9yJIFNmrApIAAjM9OyAQNHFi1iac+iLzTr9upFVT8/vvDzI3DECB756isA7KtUoePEicxv3Zr5rVrRceJE7F1cLB4vwMGDQVy6FM7XX2/i5Zen8NVXkwptN3fuJEaPnsLXX2/i0qVwDh4MAuCttz5n9uy1zJ69loce6k7btpY/9h09qo99M2ZsYujQKSxcWHjMLVp0YvLkwo99I0Z8RNu2pXPsO3RIf8dz527ipZem8PXXkwptN2/eJEaNmsLcufo7PnRIf8fff/8JTz31MjNnrmXQoH+zePEnFo/5t9+CiIwMZ9GiTYwZM4XZswuPefbsSbz22hQWLdpEZGQ4ISE65iNH9rFnz1bmzVvH/Pnr6d9/mEXj3bUriAsXwlm7dhPvvjuFDz8sPN4PP5zEe+9NYe3aTVy4EM7u3TreNm0eZsWKn/npp0Bq1KjJggVfWzTerKwsPvjiC+Z/+CHr58/n5+3bCfvzzzxtVvz6K5UdHdn8/fcMeeIJZszXncg3srIYO20ak//9b9bPn8/iTz/FxtraovHeyW7cKPuf8uaOvBBWSk1QSp1RSu0C6puW7VBKfa6UOgD8Wyn1qFJqv1LqsFJqi1LKUynlgc6ctDSVVKwAKpoeLyvivWoqpU4rpRajx2H4KqU+UUodV0odU0r9y9QuQCn1s9nzvlRKDTE9DldKTVZKHTI9p4FpuatSapNS6oSp9ENZ4vt69FF9kg/w22/6pNirkDkvHRzg3//WJ/vm/PxyT5a3bi36pLAk1aoFp0/rx9HRYGcHlSrlbXPjBly6pB9nZ+vKAgcH/XtKCsTH697X0nDq1Fb8/R9HKYWvrz8ZGcmkpBScE8TX1x8nJ49bvlZo6HqaNrX8Scfhw1t56CEdc506/qSnJ5OUVDDmOnX8cXEpGLObmw++vg0ozXzZqVNbadFCx1y9uj9XryaTnFww5urV/alcuWDMISE/0bbtYCpWdAbA0dHVovE+8EDu305YmN6GCztnz8jQ/1pb64qYnO322LHcnuKwMH1BaGnNmumLe9BVDpUq6QtTc5mZcOaMfpyVpSsLqlTRv3t55a47c0a/nqU99BBs3qwfnzqle6WrVi3YLqfqwtpa914Xtn8ICNCJRUtq1UonPUF/Rw4Oud+fufzbhbmhQ2HJktLbxzVqBIcO6ccXLkDFiro6xFxmJvxhujlSVpauLHB2Lvha/v63rl4rCa6tWpESFkbq+fNkZ2by5/Ll+ObLVBmGga1p47Z1dibddECp1r07iaGhJIaGAnA9IQHDvGTDQi4EB5ORkFDk+gZ9+xJqqgiI3L8fexcXHL28qNujB+c2b+ZqYiJXk5I4t3kzdW+RZChJ+/ZtpXNnvU9u0MCftLRkEhLy7pMTEmJIT0+lQQN/lFJ07vw4+/ZtzdPGMAx27fqFjh0tf+w7dGgr7drpmOvWLfrYV7du4cc+d3cfqlcvvWPfb79tpVMnHW/9+kV/xxkZqdSvr7/jTp0e57ff9HeslCIjIw2A9PQUqla99TlISdi7dytdu+qYGzXyJzU1mfj4vDHHx+vtolEjHXPXro+zZ4+OOTDwRwYOHIGdqTe7ShXLHvx27txKnz463mbN/ElJSSY2Nm+8sbExpKWl0qyZjrdPn8fZsUPH27ZtO2xMO+mmTf2Jjo6yaLyhp09T47778K1WDTtbWx4JCGDrnj152mzbs4d+3bsD0KNDB/YePoxhGOw+cID6tWvTwFTKVaVyZazv4eSAKL47LjmglHoAGAj4A72Blmar7QzDeNAwjE+BXUAbwzBaAMuBcYZhxKBLLIJNlQMDgAzT48G3eFs/YK5hGI2BB03v3Rw9tuMT0+yQfyXOMIz7ga/InQlyIrDL9Lqrgeq38x0U13335S0LjojQy/KbNEn36uQvWz55MrfH8sknwcfHElHm5eCQt4IhLS33wr8wdnZ6CEL+MtfSkpwcjbNzbsbF2dmL5OToYr9OUlIkiYkR1K7dpiTDK+K9oqlaNTfmKlW8SEwsfsyl6cqVaFxc/v73HBcXTlzceebNG8jcuU9x+nSQJcK8qUoVMD/XT0go/CIQdHXAvHn6gjDn4txcQIDlL6hAJy8SE3N/T0wsPKGRo2JFaNpUD4cA/TfobxrJ5u+v19/qb7ckuLlBjNl5XGysXlaYjz/WQ6fS03Uvt7lmzfTntfR+pGrVvMOk4uMLT2aAHlqwcKHeLvbu1ctattTPKWyIiqU4O+cdHpKUVPiFfw57e2jYUCe1zLm46M+af3lJq+TtTZrZgS8tIoKK3t552oROmkStZ57hiYsX6bxhAyGvvAJA5Xr1wDDo8uuv9D54kEZjx1o22Nvk5O3NFbPPlBwRgZO3d5HLS0N8fDRubrn7ZFdXL+Ljo2/Zxs2tYJsTJw7g4uLKfffVtGi8AImJeY99Vat6kZBw5x774uOjcXXN+x3njzchoWCbnO946NB3+P776bz4YkcWLfqYZ5553eIxx8VF4+GR9/88Li66QBvz7cLdPbdNREQ4x44d4JVXBvD6689w+nSoReONiYnGy6zXzNPTi5iY6AJtzD9TYW0A1q79Hw8/3MFywQLRcXF4ubvnxuLmRnS+sbfR8fFUM7WxsbbGycGBxORkzkdGooBhb79Nv5de4tv//teisd7pyrpqQCoHSkZ7YLVhGOmGYSSjZ2nMYb6F+wAbTZMsjAUKDh66fX+a3fahHfCjYRhZhmFEAzvJm6AoyirTvweBmqbHHTCNATEMYz2QWPBpoJQaoZQ6oJQ6kJ1d5G0w/5HmzXVp8NpChvqNGAH/9396PL+Tkx47fSdRCrp1072sycllHc0/Exq6nsaNe2BlJVlcS8jKyiIu7k+GD1/CwIGfsnr1e2Rk3BkbzbRpMGqU7tFunG9v1bev7ondvbtsYiuKlZXuwd6+XV+sgr7w9vPTwyT8/PTFdil0ut62t96C/v3195wzr0qOzp0tXzVQXFOm6PkJbG11EsbOTidply8v68iKZmWl58vYvTtvcgx0wujYsdKreLiVmoMG8ceiRazy9WVb7948vGQJKIWVjQ0e7dqxa/BgNrZrR/V+/fDqXOxhmaIYgoJ+pkOH0huidi/ZuPFHhg4dz/z5Oxk6dDxz5kz46yeVsezsLFJSrjB79k+MGDGO//xnDMadsNP4C/Pnf4W1tTW9e5fCGMC/KSsri4MnTvDJ+PH8MHMmW3bvZm9OWZgQt+GOn5AwnzSzx18AnxmGsU4pFQBMKqHXLcoN8iZT7POtz5nJKItifq+GYXwDfANgZ8dt7R1HjtQnlAAHDuROtgW65z+nHD9H69Z6HOyZM7p81cNDl+l266bL+x95RLfz84NevYoT/e1r0iR33HJMjC4NzuHgoKsHChMQAFeu6AnGStP+/cs4cOAnALy9m3LlSm4Z2ZUrUVSu7Fns1zx2bAOPPvp+icWY39aty9i5U8dcq1ZTEhJyY05MjKJKleLHbGl79y4jJETH7OPTlKSkv/89Ozt74uvb/P/Zu+/4HK//j+OvkwRBQmQbQRFVxKhdI4TYhO7y+7ZUqwsdX+OrVSO2amO01Gp10BpFEBUqCIqiIkWNlBipJEaCIBJx/f44d8adgbS5E5HP8/HIw+2+z528c3Lua5zrnHNhbV0MR0cPnJ2rculSJB4eeTf23dcX2rXTj0+dMr8i7OhoflU+s+RkOHAAGjdOn5Pdpo3+bE6cmGcRs2jTBlq21I/PnDEf3VCuXM4LCvbpoz+rW7emP3f1Ksw39WGWKKFPBlOHx+clP7/07dLx43qblcrFJesCphklJ+sT15YtdX2DPqFt1UpvOy2hc2fdNkBfNc84ssHJKetJdOa8+/bpEQNxceDmptdWSH3v9Om60yOvF35s0ULvG0CPPss4gsTBQf+ts/PMM7r+d+7M+lr9+nrtGku7GRVF6Qw7vtKVKnEr05CQGgMGsMU0/P7Snj1Y29pi6+zMzfPniQkN5bapxytqwwYcn3yS6ALuOboeFUVZDw9SxwiUqVSJ61FRXI+KomrbtmnlylSqRGTqvBULCApaQnCw3iZ7enpx6VL6Nvny5WicnMy3yU5ObmZlLl0yL5OScofduzcTELAKS9m8eQnbtunM1aqZ7/uuXInG0fHh2vdt2LCEzZt13ho1vLh82byOM+d1dHTLUia1jrduXc2AAbpD4KmnuvDFF6MskjkwcAkbNujMjz/uRWys+d/c2dk8s7Ozebu4eDG9jLOzG61a+Zqmq9RDKSuuXo3DwSGHIVb/wLJlS1i1SuetU8eL6Oj0LDEx0bi6mud1dXUz+50yl1m7dhWhoduYN29x2qKKluLm7Ex0hgVnYi5dwi3TcDk3JycuXLyIu4sLd1JSuH7jBuXKlMHd2ZkmXl44moZ+tWnalCMREbR48kmLZhaPjodx5EAo0EspVVIpZQ/0yKFcWSD1SOCVe3y/ZKVUsVz8/B3AC0opa6WUC/rq/2/AGaC2UqqEUsqBbFaOzEYo0AdAKdUFyGHAce59+aU+kGzSBNauhb6mSRNNm+oDuuhM06Hmz9eLR9WsqU9sTp5MP5BNHbmklL4aON8ygxc4fFgvLLh8OZw+nb6QlZubHq2Q3SrtTZvqK2nZHYRaWrNmfdMWEXziiQ6Eha3BMAzOnQvD1tb+vmsLZHbx4l8kJl7Dw6Ph/Qv/Q+3b98XfPxB//0CefLIDv/6qM//1VxglS9pnO7+yoLVo0ZchQwIZMiSQ2rU7cPCgznz2rK7n7NYWyEnt2h04deo3AG7cuMKlS5E4Onrc5125s3kzfPih/tq/H1q31s/XqKFPkjOfwJUokX7SZWWlT6ZTO+/q1YPu3fXJnyVH7ISG6rVGJk/WnWypJ4RVq+rM2Y3I6dFDTxlYudL8+dKl9bYC9N1EUofC57XAwPRFBHfuTN9ePfGE7kjMfLJta5veUWNlpRd9PHs2/fVGjfQJ8L06Ff6NjRv1Yq7//a9e+yX1XK5mTb1ty9xpZGub3kljZaXzRUXpzP37606MN9/UIzaGDrXMHSF2705fRPDIEd1JBXrh11u3sr9DQqdOOvu6dVlfc3HRbSbTulkWcXnfPuw9PbGrWhWrYsWo8uKLnFu71qzMjbNncW+vd9VlatXC2taWxIsX+Ts4GAcvL6xLlkRZW+Pm7c3Vo0ctH/o+jq9dS72XXwagYrNm3L56lYToaCKCg6nWsSO2Dg7YOjhQrWNHIoKDLZajW7e+aYsINm/egZAQvU0+diyMUqXss8xpd3R0pVQpO44dC8MwDEJC1tC8efohUljYr1SsWM1siHle8/Xty8SJgUycGEijRh3YuVNnjojQmR+2fV/Xrn0JCAgkICCQZs06sHWrznv8eM51XLKkHceP6zreunUNTZvqOi5XzpUjR/R+748/9lC+fFWLZPbz68u8eYHMmxdIy5Yd+OUXnfno0TBKl7bHyck8s5OTbhdHj+rMv/yyhhYtdOannupAWJieX3f+/Gnu3EmmbNk8O0QG4IUX+rJsWSDLlgXSrl0H1q/XecPDw7Czs8fFxTyvi4srpUvbER6u865fvwZvb513165QFi9eyIwZcylZsmSe5syO1+OPExkVxbkLF0hKTiZo2zZ8Mq5YC/i0aMHqTZsACA4NpXkDvVZCq8aNOXH6NLcSE7mTksK+8HBqVKli8cwPq4KeUlAYpxU8dCMHDMP4XSm1DDgExAL7cig6FlihlIoDQoDHcig3HwhXSv1+n3UHUq0GWph+voFeyyAaQCm1HL1o4WngYI7fId044Ael1BHgV+Dsfcr/Iz//rK9a/fmnPqB77bX011KvRt3LCy/ouxyAvuLzzTeWSGnuzBl9ANq3r/7gZLxg8/zzugOhdGl9hTUuTj8Herjqn3/qq4idO+sTr6pVdSeCJYfh1qzpzYkT2wkI8KVYsZI8/XT63TG/+MKPd97R8zWCg6cRHr6e5ORbfPJJGxo1eg4fn8Gm7Bvw8upq8R7nVPXqeRMevp0RI3wpXrwkAwakZx492g9/f515+fJp7NmznqSkW3zwQRvatHmOXr0Gc+pUOJ9/PogbN64RFraVNWtmM3FikEUzP/64N8ePb2f6dF3Pzz6bnnnWLD+GDNGZf/55GmFhup4nT25DkybP0aHDYGrWbM3Jk7sICOiKUtZ06TKc0qXz9oAjo7AwfbIfEKBvWTcvwwLGkybpDoQSJfQJY7Fi+qT66FF9JwDQt6krVkx3yoG+4vzVVxaLC+hOujp1YNw43SHx3Xfpr40cqTsQHBz0CKLoaL1WAsD27fDrr/pk189PDxuPiID8mM64d6/u0Pj++/RbGaaaP193IJQsCRMm6Pq0stJ/m4zniu3a5d+UggMH9In2nDnptzJM9emnuj2UKKHr28ZG5z18GCx4vndfx47pOxaMGKHbxYoMi7i/957uQChbFtq314vIvvuufu3XX3VnCOjPwqFD+ZPXSEnht0GDaB8crG9l+NVXXD16lPrjxnF5/37Or1vHgf/+l+YLFvDE+++DYfBrv34AJMXH8+dnn9F13z4wDKI2bCBqwwaLZ3566VKqtm1LKWdn3j93jm1jxmBVTF+7ODBvHic3bMCza1cGR0SQfPMmgf37A5AYF0fo+PG8vk8fDoX6+5N4ryFKeahxY2/279/OwIG+lChRknffTd8mDxnil3ZbwrfeGpPhVoZtaNQofU52aOgGvL275UtegPr1vQkL287QoXrf9/rr6Zk/+siPiRN15h9+mMbu3XrfN2RIG9q2fY6nn9b7vhkz0vd9q1bNZsoUy+37GjXy5sCB7bz1lq7jwYPT877/vh8BATrvG2+MSbuV4ZNPtuHJJ3Udv/32eBYtmsTdu3coVqwEb7/tb7GsqZo29Wbv3u288orOPHRoeuY33vBj3jydefDgMUyfrm8N2KRJG5o21Zk7d36GTz/9kNdf746NTTGGDZti0WOjVq282blzOz17+mJrW5KxY9PzvvCCH8uW6bwjR47JcCvDNrRqpfNOnTqepKQk3npLfya9vOozapTl6tnG2prRgwbx2siRpNy9yzOdOuFZtSozFy+mbs2atH/qKZ7t0oVhU6bg+8orlLW3J+AjPXqkrL09/Z55hmcHDUIpRZumTWmbekVAiAegCsMcn6LkQacVPCxmzCjoBLmX00JmD7P8WCQyL2UeuVIYZL5CXhjk093M8kzqooaFSWGrY9CjWAoTr0/yp8M0L50q6AD/wEvHC9XhhUVGy1haxumShUFhywuF8xiu1CWLXBu0rMqVC9+GORtvv13w51Vz5ljmbnWW8jBOKxBCCCGEEEIIIUQ+euimFViKUsoJ2JLNS+0Nw7ic33mEEEIIIYQQQoiHRZHpHDB1ADQo6BxCCCGEEEIIISyrMC4IWNBkWoEQQgghhBBCCFHEFZmRA0IIa8J94AAAIABJREFUIYQQQgghigYZOZB7MnJACCGEEEIIIYQo4qRzQAghhBBCCCGEKOJkWoEQQgghhBBCiEeKTCvIPRk5IIQQQgghhBBCFHEyckAIIYQQQgghxCNFRg7knowcEEIIIYQQQgghijjpHBBCCCGEEEIIIYo4mVYghBBCCCGEEOKRItMKck86Bx4ySe6VCzpCrsQ+e7agI+SarW1BJ8i9MmGhBR0hV+72alPQEXJt27aCTpB7M2YUdILcSUws6AS5Z1MI95JfflnQCXLnP7dvF3SEXDsRWbygI+TaD4+rgo6QK2OuXi3oCLkXGVnQCXLHvVZBJ8i9QrgjKWzH9gCFbwsn8opMKxBCCCGEEEIIIYq4QnhNRAghhBBCCCGEyJlMK8g9GTkghBBCCCGEEEIUcTJyQAghhBBCCCHEI0VGDuSejBwQQgghhBBCCCGKOOkcEEIIIYQQQgghijiZViCEEEIIIYQQ4pEi0wpyT0YOCCGEEEIIIYQQRZyMHBBCCCGEEEII8UiRkQO5JyMHhBBCCCGEEEKIIk46B4QQQgghhBBCiCJOphUIIYQQQgghhHikyLSC3JORA0IIIYQQQgghRBEnnQOPAm9v2LoVQkPh7bdzLtelC5w9C/XqmT9foQL8+ScMHGjZnBkYhsGMGRN48UVfXnmlB8ePH8m23PHjh3nllR68+KIvM2ZMwDAMs9d//PErWrd+nPj4K/mSefr0CfTu7ctLL/Xg2LHsM//552FefLEHvXv7Mn16eua5c2fw0ks96NPHj0GDXuXixRiL5g09fJhOo0bh++GHzP/55yyv7ztxgt7jx1P7jTfYeOBAev6zZ3lh8mS6jR5Nj7Fj2bBvn0VzZmQYBhMnTqBTJ1/8/Hpw5Ej2dXzkyGF69uxBp06+TJyYXsfx8fG8+mp/OnXqyKuv9ufq1asWz/zMM/DxxzBiBFSqlPX1YsXgjTfgo49g5Ejo0SP9tXLlYPBgGD5cv792bYvHLZR1bBgGU6dOoGdPX55/vgd//pl95qNHD/Pccz3o2dOXqVPTMwcETKV37848/3wPPvjgHa5fv2bxvJMnT6BrV1+efroHR4/mXMe9e/ega1dfJk9Ozxsc/DO9enWjXr1aHDnyh0WzZtSmDbz8MvTpAy4uWV+3sdHt9//+D/r2haeeSn+tQgV48UUYNAhq1MifvKE7d9KpRw98u3Zl/sKFWV5PSkrivaFD8e3alef69OF8VBQAcfHx/OfVV2nYtCn+EyfmT1h0u5g3bwIDB/oyeHAPIiKybxcREYcZNKgHAwf6Mm9eeruYOvU9hgzxY8gQPwYM8GHIED+L5u25aBFDY2J464+c22DnmTMZfPIkbx46hHvDhmnP13/5ZQadOMGgEyeo//LLFs2ZWeivv9LpmWfw7d2b+YsXZ3k9KSmJ90aOxLd3b57r14/zf/8NQPiRI/j16YNfnz707NOHzVu35k/egwfpNGQIvoMGMX/16qx5k5N577PP8B00iOdGjuR8bGza8yO/+IIeH3xAz6FD2ZvDttwimQvZZw8KX7v4t/uRTz+dSo8enXn66R68++47XLtm2f3ew+rOnYL/KmwKdeeAUmqsUmpoLsqXUEr9opQKU0q9oJT60JL58oWVFUyYAK+8Au3bQ8+e4OmZtVzp0vDqq/D771lfGz0atm2zeNSM9uwJ5fz5SH74YRPDh4/n00/HZlvu00/HMnz4eH74YRPnz0eyd29o2msxMRf47bdduLlVyJfMv/4aytmzkaxatYkPPxzPlCnZZ54yZSwffTSeVas2cfZsJL/+qjP/5z+v8cMP61i6NJBWrdqycOEXFsuacvcu/kuXsvDddwny92f9b78RYdrRpSrv6Mjk/v3p3rSp2fO2xYsz9dVXCfL3Z+F77zFp2TKu3bxpsawZhYaGcuZMJBs3bmLcuPH4+4/Ntty4cWPx9x/Pxo2bOHMmkh07dB0vWDCfFi1aEBy8iRYtWrBgwXyL5q1dW59EjR8Py5bB889nXy4kBCZOhGnToFo1eOIJ/XzHjnDwoH7+m2/guecsGhcofHUMsHOn/uwFBm5i1KjxTJqUfeZJk8by8cfjCQzUn71du3Tm5s1bsmLFepYvX0eVKlX56qt5Fs27Y4eu46CgTYwZM54JE7LPO2HCWMaOHU9QkK7jnTt1Xk/PmgQEzKZRoyYWzZlRlSrg4ADffqvba7t22Zc7eBC+/x5++AHKl9fvA7h+HTZvhuPH8ydvSkoK/hMnsnDOHIICA1n/889E/PWXWZkVq1ZRpkwZNm/YQL///IfpAQEAlChenHcHDWL40Ac+fMgTBw6E8vffkcybt4l33hnP3Lljsy03Z85YBg0az7x5m/j770gOHNDtYsSIGcyaFcisWYE89VRHWrTwtWjesMWL+b5z5xxfr9GlC46ensz29GTdwIF0mzsXANty5fAeM4aFzZqxsGlTvMeMwdbBwaJZU6WkpOA/bRoLZ84kaPly1m/aRMSpU2ZlVgQG6naxejX9+vRh+uzZAHhWr85P335L4NKlLJw1i9GTJ3PHwkf2KSkp+C9axMKPPiIoIID1u3YRce6ced6QEMrY2bH588/p170707//Xj+/ZQsA6z77jK8//pip33zD3bt3LZo3LXMh++wVtnYB/34/0qJFS1avXs+qVXq/t3ChZfd74tFRqDsHsqOUutc6Cg0BDMNoYBjGMqBAOgeUUtZ59s0aNIDISD0iIDkZ1q3TZxyZDR0Kc+fC7dvmz3fsqN974kSeRXoQO3duoXPnXiilqFOnAQkJ17h0KdaszKVLsdy4kUCdOg1QStG5cy927NiS9vrs2ZN5++1hKKXyJfP27Vvo1k1n9vJqwPXrOWf28tKZu3XrxfbtOrOdnV1auVu3blk0d/jp01RxccHDxYXiNjZ0a9KELWFhZmUqOTtTq1IlrDLleMzdnapubgC4OTjgaG/PlevXLZY1o5CQLfj56Tpu0KAB165dIzbWvI5jY2NJSEigQQNdx35+vdhiOkhKfT9gev4Xi+b18oLfftOPIyOhZEkoU8a8THIynDypH6ekwLlz+iQsla1t+r/50bFf2OoY9Geve3eduV49/dm7eNE888WL+rNXr57O3L17L7Zt05lbtGiFjY3eNXh5NSAmJtqiebdu3ULPnjpv/fo5501ISKB+fZ23Z89ehITovNWqVeexx6pZNGNm1arBsWP6cXQ0lCgBpUqZl7lzB86f14/v3oWLFyF1s3b9Oly+DJkGd1lM+B9/UKVyZTw8PCherBjdunRhS6YreiFbt9K7Z08AOvn6snvvXgzDoFSpUjR+8klKFC+eP2FN9uzZgo+Pbhe1ajXgxo1rXLli3i6uXInl5s0EatXS7cLHpxd79mwxK2MYBjt3/oy3d3eL5j27Ywe3ruQ8Kq+Wnx/h334LQNTevdg6OGDn7k6NTp04tXkziXFxJMbHc2rzZmrco5MhL4UfOUIVDw88KlXS7cLXly3bt5uVCQkNpXe3bgB08vFh9759GIZBSVvbtO3E7du38+XYIjwigiru7ni4uem8LVuyZf9+87z79tHb21vnbd6c3YcPYxgGEefP06xuXQCcypbFvnRpDmc6SbdI5kL42Sts7QL+/X7kqafS93v161t+vyceHYWuc0Ap9ZFS6oRSaifwuOm5bUqpGUqp/cC7SqkeSqm9SqmDppECbkopV+B7oIlp5MAKoKTp8ZIcfpa/Uuq9DP+fqJR61/R4mFJqn1IqXCk1LkOZNUqpA0qpI0qpgRmeT1BKfaqUOgS0yLMKcXeHjFeEL1wA04ldmrp19SWekBDz50uVgrfeghkz8izOg7p4MQZXV/e0/7u4uHPpkvkw+0uXYnBxMS+TOhR/x45fcHFxpUaNWvkTGJ3ZzS09j6urO7Gx5pljY81/L1dXd7PpA3PmBNCtmzcbN67jjTfetVjWmPh43B0d0/7vVq4cMfHxuf4+4adPk3znDpWzG2NsATExMbi7p9efu3v2dZzx7+Dm5k5MjC5z+fJlXF1dAXBxceHy5csWzVu2LGSs1vh4/VxOSpbUH8fUvriff4bGjcHfH958E1autGhcoPDVcWqejJnd3O7/2cuuDEBg4E+0bNnGcmF58LyZ6zi7vPnFzk6f4KdKSEg/8c9O8eLw2GO6s6sgxMTGZqpjt7Q2mrFMeVMZGxsb7O3siPsH28G8cvlyDM7O6ZmdnNy5fDnmnmWcnbOWOXJkPw4OTlSoUNWiee/HvmJFrmZoANfOn8e+YsUcn88PMRcv4p7hGMjNzY2YixfNy8TGUt5UJq1dmKZHHTp8mG7PP0/Pl15i3P/+l3ZyZbG8V67g7uSUntfRkZhM29SYK1co7+ys81pbY1+qFHHXr1OrShVC9u/nTkoK52JiOHLqFBfyYXtcGD97ha1dQN7uR1av/olWrSy733tYFfSUAplWYGFKqUbAi0ADoCuQccxlccMwGhuG8SmwE2huGEZD4EdguGEYscBrwA7TyIHngFumx31z+JFfAS+bfraV6Wd/r5TqCHgCTU1ZGimlUj91rxqG0QhoDAxRSqVu9UsDew3DqG8Yxs5Mv9dApdR+pdT++QkJ/7h+sqWUnhA9YULW195/HxYtgnwaMp5XEhNv8d138xgwwHIn15by9tvvExS0nc6de7B8+fcFHeeeYuPjGbZoEZP79cPKqlBtKgBQSuVbD/+DsLLSs39CQ/UVVoBGjWDvXj2z58sv4T//0R/ZwuJhq+P7WbhwLtbW1nTt2rOgoxRqSkHnznDoUP6MdhHmQkPX06aNZUcNFFX169YlaPlyVn7zDfMWL+Z25tGWD5FnfHxwd3LimREjmLR4MQ0ffxzrQrivLgwKU7vIbP58vd/r3l32e+LBFLZbGbYGVhuGcRNAKbU2w2vLMjyuBCxTSpUHigOn/8kPMwwjUil1WSnVEHADDhqGcdnUOdAROGgqaofuLAhFdwj0Nj3vYXr+MpAC/JTDz5kP6Im7lSvnblBmdLReCSpV+fKQsQfXzg4ef1xPiAY9QXrRIhgwABo2hK5d9SppZcro8aC3b+vJzxawatUS1q1bDkCtWl7ExqYPcbp4MRpnZ/MRD87Obly8aF7GxcWNqKizXLhwnv79/dKeHzDgaebPX4GTU95e4V6+fAlr1ujMtWt7mQ3Lio2NxtXVPLOrq5vZ7xUbqzNn1qVLD959dyBvvDEkT/OmcnNwIDrDcNCYuDjccjHnM+HWLd6YPZv3e/emQfXqloiYZsmSJaxcqeu4bl0voqPT6y86Ovs6zvh3iImJxs3U2+/k5ERsbCyurq7ExsbimGH0RF5p3RpamMb+nD1rPkXAwQFyWp/vxRf1MOyMy3s0b65n+4CelmBjo5cHyes+wsJWxwDLli1h1SqduU4d88wxMff/7GUus3btKkJDtzFv3mKLdGj88MMSfvop+zrOKW/mOs5cxtLq1YM6dVJ/Ptjb68FnoHcdObVDHx89SibTTKV85ebqmqmOY9LaaMYyF6KjcXd3586dO1xPSKBcPs19TxUUtITgYN0uPD29uHQpPfPly9E4OZlndnJyMytz6ZJ5mZSUO+zevZmAgFUWTn5/16OiKOvhQeoYgTKVKnE9KorrUVFUbds2rVyZSpWIzKd1jdxcXIjOcAwUExODW6aRb26urlyIicHdzS29XWQa8lX9sccoVaoUJ/76Cy8LrhTr5uhIdIar/TFXruCWYSRBapkLly7h7uTEnZQUrt+8STl7e5RSfNivX1q5Fz/6iKrly1ssa1qeQvLZM8tTSNpFXu9H1qxZxfbt21i40DL7vcKgMF65L2iPUhfjjQyPZwOfG4bhBbwB2P6L77sQ6Af0R48kAFDAZNOogwaGYdQwDGORUqot0AFoYRhGfXTnQerPTjQMI+Vf5MjeoUN6bKeHh14WvUcPvSpUquvX9boELVvqr4MHdcdAeDg8+2z68199BZ9/brGOAYCnn+7L118H8vXXgbRu3YGNG9dgGAZHjoRhZ2ePs7OrWXlnZ1dKl7bjyJEwDMNg48Y1tGrVnurVH2fdut2sWBHCihUhuLi4s2jRqjzvGAB4/vm+LF0ayNKlgbRt24GgIJ35jz/unfmPP3TmoKA1eHu3B+Ds2ci0ctu3b6FqVcvNKfaqWpXI2FjOXbxI0p07BO3bh0/9+g/03qQ7d3hnzhz8WrSgc6NGFsuYqm/fvqxeHcjq1YG0b9+BwEBdx2FhYdjb26cNYU/l6uqKnZ0dYWG6jgMD1+Djo+vYx8eHwMA1AGbP56UdO/QCgtOm6Y9R6nqOVatCYmL2V1K7ddNrCqzKdDwfFwc1a+rHbm76I5zXHQNQ+OoY4IUX+rJsWSDLlgXSrl0H1q/XmcPD9WfPxcU8s4uL/uyFh+vM69enf/Z27Qpl8eKFzJgxl5IlS1ok70sv9WXlykBWrgzEx6cDa9fqvIcO5ZzXzs6OQ4d03rVr19CunWXqMifh4XphwR9+gFOnoJZplpa7u+4nzm5QWfPmej2C0NCsr+Unr7p1iTxzhnPnz5OUnEzQzz/jk+GEFMCnbVtWr9XXEII3b6Z506b5foDcrVvftEUEmzfvQEiIbhfHjoVRqpQ9jo7m7cLR0ZVSpew4dky3i5CQNTRvnt4uwsJ+pWLFamZTDwrK8bVrqWe6E0HFZs24ffUqCdHRRAQHU61jR2wdHLB1cKBax45EBAfnSyav2rWJPHuWc1FRul1s3oxPG/Ph1D6tW7M6KAiA4JAQmjdpglKKc1FRaQvNRV24wKnISCpWsOyCx141ahB54QLnYmJ03l278Gnc2Dxv48asNs2PD96zh+Z166KU4tbt29xMTARg16FDWFtbU8PDw6J5ofB89jIqLO0iL/cjO3eG8vXXC5k923L7PfFoKmwjB0KBxUqpyejsPYDslt8sC0SZHr9yj++XrJQqZhhG8j3KrAb8gWJAH9NzwcB4pdQSwzASlFIVgWTTz40zDOOmUqoW0PxBf7F/LCVFTxv47juwttYjBE6cgA8+gD/+MO8oeIi0aOHNnj3befFFX2xtSzJy5KS01/r39+PrrwMB+OCDMUyaNJLbtxNp3rwNzZsX3Jypli292bVrO71768yjR6dn7tPHj6VLdeYRI8YwbpzO/NRTbXjqKZ35888/5cyZ01hZKdzdKzJy5Lhsf05esLG2ZnSfPrw2YwYphsEzLVviWbEiMwMDqVulCu0bNCD89GkGzZnDtZs32RoezuzAQIL8/fl5/372nzxJfEICq3ftAmBK//48UbmyxfKm8vb2JjR0O5066TqeNCm9jnv39mP1al3Ho0ePYeRIXcetW7ehjWkn/9prA/ngg/dYuXIlFSpUICDAsutpHD2qr7yOHg1JSbAkw+olw4frDgQHB+jUSQ/yGTZMv7ZjB+zeDWvW6BEF7drpgTtLsl39JG8VtjoGaNXKm507t9Ozp848dmx65hde8GPZMp155MgxjBmjM7ds2SZtjuXUqeNJSkrirbf6A+DlVZ9Ro/wtlrd1a13HXbvqvBMmpOd99lk/Vq7UeUeNGsOoUSNJTEykVas2tG6t827ZsplJk8YTF3eFt99+g1q1nmDevEUWywt65ErVqnrqS3Iy/JJhncmXXtIdCHZ2ujPsyhX9HOgOhiNHwNUVunfXHQePPQbNmlm2PdvY2DD6ww957c03SUlJ4ZnevfGsUYOZn39O3Tp1aN+uHc8+/TTDRo7Et2tXypYtS8C0aWnv9+nUiYSEBJKTk/klJISv5s+nhoVHSTVu7M3+/dsZONCXEiVK8u676e1iyBA/Zs3S7eKtt8YwY8ZIkpISadSoDY0ape/3QkM34O3dzaI5Uz29dClV27allLMz7587x7YxY7AqVgyAA/PmcXLDBjy7dmVwRATJN28S2F9/vhLj4ggdP57XTbfBDfX3JzEuLl8y29jYMHr4cF4bMkS3i5498axenZlffkndJ56gvbc3z/r5MWzMGHx796ZsmTIEmG6pd+DQIRYsXoyNjQ1WVlaMHTECRwtf7baxtmb0gAG8NnEiKXfv8ky7dnh6eDDzxx+pW7067Zs04VkfH4bNno3voEGUtbMj4P33Abh89SoDJkzAysoKN0dHpg0ebNGsaZkL4WevsLUL+Pf7kUmT9H5v4ED9uaxXrz6jR1tuvyceHSrzfeMfdkqpj9An/LHAWeB3oDsw1DCM/aYyfkAAEAeEAE0Mw2hrurI/1DCM7qZyU4GewO/3WHcApdSXQLxhGP/L8Ny76DUMABKA/wPOA2uAqsBxwAEYaxjGNqVUgmEY91jeySS30woKWOz+swUdIdds/804kgJSJqyAL9Pl0t1CuPDNe+/dv8zDpgDWEv1XTBe5CpV8WHcqz335ZUEnyJ0hbyYVdIRcOxGZv6ut54UfHi9cw4rH5DRH62EWGVnQCXKnVv4t6pxnCuGOJMm2zP0LPWSKF6dwbTBy8OSTFPh51e+/F666LHSHPYZhTAQmZnp6eqYygUBgNu/dBmzL8P8RwIh7/TzTQoTNAbM7kBuGMROYmc1buuSQ+/4dA0IIIYQQQgghRAF4lNYcyHNKqdpABLDFMIyTBZ1HCCGEEEIIIYSwhEI3csASTLcb3JLNS+0Nw7DcqnFCCCGEEEIIIfKc3K0g96RzADAM4zLQoKBzCCGEEEIIIYQQBUE6B4QQQgghhBBCPFJk5EDuyZoDQgghhBBCCCFEESedA0IIIYQQQgghRBEn0wqEEEIIIYQQQjxSZFpB7snIASGEEEIIIYQQooiTkQNCCCGEEEIIIR4pMnIg92TkgBBCCCGEEEIIUcRJ54AQQgghhBBCCFHEybQCIYQQQgghhBCPFJlWkHvKMIyCziAyCg0tVH8Q5d2ooCPkmvH+xwUdIdfq/fJZQUfIlQYNCjpB7n35ZUEnyL1S508UdIRcCU+sWdARcq1er2oFHSH3Dh8u6AS5smFbqYKOkGvOzgWdIPea1rpW0BFyZVzZsgUdIdcK266vR0qhOuQEwCrxZkFHyD1b24JOkHtWVqqgI+SFypUp8EZ+9iyFqi5l5IAQQgghhBBCiEeKjBzIPVlzQAghhBBCCCGEKOKkc0AIIYQQQgghhCjiZFqBEEIIIYQQQohHikwryD0ZOSCEEEIIIYQQQhRxMnJACCGEEEIIIcQjRUYO5J6MHBBCCCGEEEIIIYo46RwQQgghhBBCCCGKOJlWIIQQQgghhBDikSLTCnJPRg4IIYQQQgghhBBFnIwcEEIIIYQQQgjxSJGRA7knIweEEEIIIYQQQogiTjoHhBBCCCGEEEKIIq7ITitQSlUF1huGUfcBy78J3DQM49t7lOkHNDYMY1A2r31oGMakf5b23kIPH2bijz9y9+5dnmvdmoFdupi9vu/ECSYtW8bx8+f5bOBAOjdqBMCfZ88ydskSEm7dwsrKire6daNrkyaWiJitmTOL07WrNTdvQr9+tzl48G6WMlu32lK+vOLWLQOAjh0TuXgR3njDhnfeKUZKikFCAgwceJs//zQsF7ZWLejVC6ysYM8eCAkxf93bG5o1g7t3ISEBli2DuDj9WvfuULs2KAUnTsDq1ZbLmcmIEdC6NSQmwscfw59/5lx21iyoVAmeflr/39cX3noLqlWDPn3g6NH8yfx//wf168Pt27BgAZw5k7XM0KHg4KD/HCdOwDffgGFAkybQuzdUqADjxsHp05bNahgG06ZNZNeu7dja2jJu3BSeeKJOlnJHjx5mzJiR3L6dSMuW3gwf/hFKKQICphIaupVixYpRqVJlxo2bjL19GYtmDj1wgIkLFujtha8vA597zuz1pORkhn/2GUf++gsHe3sChg+nkpsba7dtY9GqVWnljkdGsnrGDJ6oVs2ieUHX89dfT+T337dTooQt77wzhWrVstbzX38d5osvRpKUlMiTT3rTv7+u58jIY8yfP4bExJu4ulZkyJDplCplZ7nAbdrA6NG6gS5fDl9+mX25zp1hzhzw84M//oB69WCSaTehFMycCZs2WS5nBqG7djHxk090u+jVi4Gvvmr2elJSEsM//pgjf/6JQ9myBEydSqUKFdi1Zw+fzppFcnIyxYoVY9h779GiadN8yWwYBqtXT+TPP7dTrJgtL700BQ+PrO0iKCiA/fvXcPPmNaZOPZj2/G+/rWLt2mmULesGQOvW/0fz5s9leX9e5v3uu4kcOqTb8cCBU6haNWveFSsC2LlzDTduXGPhwvS8x47t4/vvJ3Hu3HHeeeczmjbtbLGsqUJ//ZWJn36q24WfHwP79TN7PSkpieFjxnDk2DHdLiZNolKFCoQfOcLHEycCYACDX38d33btLJ6356JF1OzenRuxscz18sq2TOeZM/Hs2pXkmzdZ068f0Qd1Hdd/+WVajxoFwI4JEzj0bY6He3nKtVMnvGbOBGtrzi5cyMmpU81eL+nhQcNvvqGYgwPK2pqj//sfsT//TDFHR5qsXEm5Jk04u3gxfwwenC95QbflSZMmEhqq932TJk2hTp2sbfnIkcOMHKn3fW3aePPhh3qbHB8fzwcfvE9UVBQVK1YkIGAGZcuWtVjewrh9C92xg4mTJunMzz7LwNdfz5p5xAiOHD2Kg4MDAZ99RqWKFQGYN38+K3/6CSsrK0Z99BGtW7XKl8wPI5lWkHsycuABGYbx5b06Bh7Ah3kWJoOUu3fxX7qUhe++S5C/P+t/+42Iv/82K1Pe0ZHJ/fvTPdMGzbZ4caa++ipB/v4sfO89Ji1bxrWbNy0RM4suXazx9FR4et5i4MDbzJ1bPMeyffvepmHDRBo21B0DAEuX3qFevVs0bJjItGnJfPZZzu//15TSZ8zz58PUqfDkk+DmZl4mKgoCAmD6dAgP1x0CAFWrwmOPwSefwLRp4OEB1atbLmsGrVpBlSo6ir8/mI55stW+PWT+00dEwAcfwIEDls2ZUb16umqHDYOvv4ZMx6FpPv9c/z4ffgj29pDatKPSvYwlAAAgAElEQVSidCfH8eP5k3fnzlDOno0kMHATo0aNZ9KksdmWmzRpLB9/PJ7AwE2cPRvJrl2hADRv3pIVK9azfPk6qlSpyldfzbNo3pSUFPy//JKFY8cS9MUXrA8NJeLsWbMyKzZtooydHZvnz6efnx/TFy8GoGfbtgTOmkXgrFlM++ADKrm55UvHAMDBg6FcuBDJ7NmbeOON8SxYMDbbcgsWjOXNN8cze/YmLlyIJCxM1/OXX35E377/5bPP1tG0aQfWrl1oubBWVrpnqn9/6NQJevSAGjWylitdWjfwg+knf5w4oTsKunfXr02YANbWlstqkpKSgv+UKSz8/HOCfvqJ9Rs3EvHXX2ZlVqxZQxl7ezavXUu/vn2ZPnMmAOUcHJg7YwbrVqxgir8/w++1ocljf/4ZysWLkXz44Saef348K1eOzbZcnTrteO+9Fdm+1rBhV4YNC2TYsECLdgwAHDoUSkxMJNOnb+LVV8fz9ddjc8jUjnHjsuZ1cirPwIGTadGiu0VzpkpJScF/2jQWzpxJ0PLlrN+0iYhTp8zKrAgMpEyZMmxevZp+ffowffZsADyrV+enb78lcOlSFs6axejJk7mTD0fpYYsX833nnDtNanTpgqOnJ7M9PVk3cCDd5s4FwLZcObzHjGFhs2YsbNoU7zFjsHVwsHherKyo98UX7O7ShZDatan40kvYP/GEWZGao0bx9/LlbH/ySQ68+CL158wB4G5iIsc+/pgjQ4daPmcmoaGhnDkTycaNmxg3bjz+/mOzLTdu3Fj8/cezceMmzpyJZMcOvU1esGA+LVq0IDh4Ey1atGDBgvkWy1oYt28pKSn4jx/PwvnzCVq3jvVBQURERJhnXrmSMmXLsjk4mH4vv8z06dMBiIiIIGjDBoLWrWPhggWM8/cnJSUlX3KLvKeUclRKbVZKnTT9Wy6HcilKqTDT19oMzz+mlNqrlIpQSi1TSt33hKmodw5YK6UWKKWOKKU2KaVKKqWqK6U2KqUOKKV2KKVqASilxiqlhpoeN1FKhZv+AJ8opQ5n+J4VTO8/qZSaZio/BShpKr8kL3+B8NOnqeLigoeLC8VtbOjWpAlbwsLMylRydqZWpUpYKWX2/GPu7lQ1neS6OTjgaG/PlevX8zJejvz8rPn2W32gsHfvXRwcFO7u6j7vSpcxZunS+qqxxVSuDJcuwZUrkJKiD+brZhpwEhEBycn68Zkz+rI26GA2Nulf1tbm4S2oXTtYt04/Dg/XJ9HOzlnLlSwJ//mP7vvI6PRpiIy0eEwzTz4Ju3bpx3/9BaVKQXYXExIT9b/W1rpaU/39N0RHWz5nqu3bt9C9ey+UUtSr14Dr169x8WKsWZmLF2O5cSOBevUaoJSie/debNu2BYAWLVphY/oFvLwaEBNj2fDhJ09SpXx5PNzdKV6sGN3atGHL3r1mZUL27qV3+/YAdGrZkt2HDmFk+oAFhYbSrXVri2bNaN++LXh763quWbMBN25cIy7OvJ7j4mK5dSuBmjV1PXt79+K333Q9//13JLVr61FR9eq1ZM8eC16Nr19fbwPOndPbhPXr9TCczD74AObN00NkUiUm6m0MQIkSlsuYSfjhw1Tx8MCjUiXdLjp1Ysu2bWZlQrZto3ePHgB06tCB3b/9hmEY1K5VCzdXV0CfEN6+fZukpKR8yX348BaaNNHtomrVBty6dY2rV2OzlKtatQFly7rmS6Z7+f33LbRqpfPWqNGAmzevER+fNW+NGg1wcMia18WlEpUr10Kp/Dl0Cz9yxLxd+PqyZft2szIhoaH07tYNgE4+Puzetw/DMChpa5u2bbt9+zZKPfj+/d84u2MHt65cyfH1Wn5+hJtGBETt3YutgwN27u7U6NSJU5s3kxgXR2J8PKc2b6bGPToZ8kq5pk25ERHBzdOnMZKTifrxR9z9/MwLGQY2ZfSIMpuyZUk0XQBKuXmTK7t2kZK6Q8xHISFb8PPTbblBgwZcu3aN2FjzthwbG0tCQgINGuhtsp9fL7Zs2WL2fsD0/C8Wy1oYt2/h4eFUqVwZDw8PihcvTreuXdmSacRqSEgIvU1tpVOnTuzeswfDMNgSEkK3rl0pXrw4HpUqUaVyZcLDwy2eWVjM/4AthmF4AltM/8/OLcMwGpi+emZ4fioQYBhGDSAOGHC/H1jUOwc8gS8Mw6gDxAPPAPOBwYZhNAKGAnOyed/XwBuGYTQAMnfHNQBeALyAF5RSHoZh/I/0P1rfvPwFYuLjcXd0TPu/W7lyxMTH5/r7hJ8+TfKdO1R2ccnLeDmqWFFx7lz6Ccf58wYVK2Z/8PD11yU4eNCWUaOKmT3/9ts2RESUZNq04gwZYsGNddmykLFO4+OzP2NN1axZ+vj9M2d0x8HYsfrr2DGIzXowaAmuruYnyjEx+rnMBg2Cb79NP+EuSI6Oug8m1ZUr+rnsDBumRxAkJsJvv+VPvsxiY2Nwd3dP+7+bmzuxsTFZyri63rsMQGDgT7Rs2cZyYYGYy5dxz9BD5ObkRMzly1nKlDeVsbG2xr50aeKuXTMrs2HHDrp5e1s0a0ZXrsTg5JReh05O7ly5EvPAZTw8PNm3Tx+U7t69kcuXL1gurLs7XMjw/S9cyDrSqE4dKF8etm7N+v769WHjRvj5Zz08Jh+u+MTExuKeIaObmxsxqcO0MpQpb2rrNjY22NvZEZdpXxP8yy/UrlWL4sUtOJIrg6tXY3BwSP+bOzi4c/Vq1s/WvRw6tIlp03rw9ddDiIuzYLsA4uJicHRMz+vomLUdP0xiLl58sHZhKpPWLq5eBeDQ4cN0e/55er70EuP+97+0zoKCZF+xIlfPnUv7/7Xz57GvWDHH5y3NtmJFbmX4ubfOn8c20889NnYsHv/3f3Q8d47mGzYQno/TB3ISE2O+73N3z37f5+Zmvu+LidFlLl++jKvpgMTFxYXLmfZDeZq1EG7fYmJjMx1buKXVXVqZmBjKly+fntnenrj4+Cx/Gzc3N2Ly6bjzYXTnTsF//Ut+wDemx98AvR70jUr3yvoAK3Pz/qLeOXDaMIzUy+wHgKrAU8AKpVQYMA8on/ENSikHwN4wjN2mp5Zm+p5bDMO4ahhGInAUqGKp8HklNj6eYYsWMblfP6ysHq4m0bfvberVu0Xr1om0bm3Nf/6TfnAxZ84datS4xYgRSVk6DgpMo0Z66kDqQb+zsz4xGDdOf3l66mkGD4nHH9dxMy+hUBh88gkMGaJHDtSuXdBp/p2FC+dibW1N164971+4gB06fpySJUpQs8pDv2lL8/bbEwkOXsrw4U+TmHgDG5v8OXnNllLw0Udgmo+dxaFDei2CXr30oh/5dKL9b5386y+mz5qFfz5OK/i36tRpx+jRIQwfvo7HH3+KpUtHFHSkR0r9unUJWr6cld98w7zFi7mdcZSMeGCVXnqJs4sXs8nDgz1du9Lou+/0duQRoZTKt5El/1Rh3L6JR4abYRipPdfRgFsO5WyVUvuVUnuUUqkdAE5AvGEYqV0U54H79noWfDduwcq4p0pBV3i8aURAXn3P+9axUmogMBBg3n//y8CeD36C4ObgQHSGS60xcXG45WKeXMKtW7wxezbv9+5NAwvPhX/7bRtef11Xx759d/HwSN8ZVKqkiIrKOjfg77/1cwkJep2Bpk2t+O478zI//pjC3LklAAuNHrh6NX2aAOjHpisjZjw9oUMH+OKL9Kt9Xl569EDqMLRjx/Q6BBZaKe+FF+CZZ/TjI0f0RcxUbm5ZBy3Ur69PrH/+WZ9kOzrCokUw4L6DjvJO+/bQtq1+fPq0+UiBzCMJMktOht9/19MRjhyxaMw0y5YtYdWq5QDUqeNFdIbhGTEx0bi6mm+3XV3diI3NuczatasIDd3GvHmLLX6A5ObkRPSlS+lZLl/GzckpS5kLly7h7uzMnZQUrt+4Qbky6YskBoWG0q2NZUc4AGzcuIRfftH1XKOGF5cvp9fh5cvRODqa17Ojo1uOZSpWrM7HH38FwN9/n+bAgW2WCx4drUcFpCpfXg/bSWVnBzVrwg8/6P+7uOg5PQMH6kUJU/31F9y4oXvwMj5vAW6urkRnyBgTE4NbplFkbq6uXIiOxt3NjTt37nA9IYFypu1idEwMgz74gKnjx1PZw8OiWXfuXMLu3bpdVK7sRXx8+t88Pj46bXHBB1G6dPrUzebNn2Pduk/yLqjJ5s1L2LZN561WzYsrV9LzXrmStR0/TNxcXB6sXcTEmLeLTCPrqj/2GKVKleLEX3/hVcA9udejoijr4UHqtfoylSpxPSqK61FRVE3dEZmej8w09NwSEqOiKJnhM1OyUiUSo6LMylQeMIDdpikOcXv2YGVrS3FnZ5IyXf22tCVLlrBypW7Ldeua7/uio7Pf92WcKhcTE42b6Qq+k5MTsbGxuLq6Ehsbi2NOQwTzQGHavpllNju2iEmru7Qybm5cuHABd3d3nfn6dco5OODm5pb1vdkNGy0iDCPrYuf5TSnrtPM8k/mGYcxPf139ArhneSN8lPE/hmEYSqmcJlJXMQwjSilVDQhRSv0BZHOycn8P12XigncNOK2Ueg70cAylVP2MBQzDiAeuK6WamZ568QG/d7JSKtvL24ZhzDcMo7FhGI1z0zEA4FW1KpGxsZy7eJGkO3cI2rcPn/r17/9GIOnOHd6ZMwe/Fi3S7mBgSXPm3ElbWHDNmhRefll3FDRrZsXVqwbR0ebt3doaUs9bbGyge3drDh/WH/IaNdJPorp1s+bkSQt++M+d0wfwjo46VMOGcPiweZmKFeG55/SZdUJC+vNxcXoBQisr/VWtmvmJQh5btgyef15/hYTotdBAL/R3/bpeOiGj5ct1f0aXLvDKK7ofIz87BgC2bNF3Uvj4Y734YcuW+vnq1fUiiZn7YUqUSJ/VYWUFDRqYj+K2tBde6MuyZYEsWxZIu3YdWL9+DYZhEB4ehp2dPS4u5jthFxdXSpe2Izw8DMMwWL9+Dd7eek7/rl2hLF68kBkz5lKyZEmLZ/fy9CTy7785Fx1NUnIyQaGh+GRaqNSnWTNWm+aFBu/aRfN69dI6Le7evcvPO3fmS+dA5859mT49kOnTA2nSpAPbt+t6PnEijFKl7ClXzryey5VzpWRJO06c0PW8ffsamjTR9Xz16uW0/D/9NJeOHR90s/0PhIfrDsBKlaBYMb244C8Z5tNevw6NG+s7GrRpo9cwSe0YqFQpfQHCChX0h+D8ectlNfGqU4fIs2c5FxWl20VwMD4ZTpQAfLy9WW1axCT4l19o3qQJSimuXb/OwMGD+e+QITRq8G/61R9Mq1Z90xYQrFu3A/v26XYRGRlGyZL2uVpbIOP6BIcPh+Dmlvcd5L6+fZk4MZCJEwNp1KgDO3fqvBERuh1nt7bAw8Krdm3zdrF5Mz6ZPvs+rVuzOigIgOCQkLR2cS4qKm0BwqgLFzgVGUnFChXy/XfI7PjatdR7+WUAKjZrxu2rV0mIjiYiOJhqHTti6+CArYMD1Tp2JCI42OJ54vfto7SnJ6WqVkUVK0bFF18keu1aszK3zp7FxbQOjF2tWljb2uZ7xwBA3759Wb06kNWrA2nfvgOBgboth4WFYW9vnzZNIJWrqyt2dnaEheltcmDgGnx89O/h4+NDYOAaALPnLaEwbd/SMnt5EXnmDOfOnycpKYmgDRvwyXS3D5927VgdGKgzBwfTvHlzlFL4tGtH0IYNJCUlce78eSLPnKFevXr5ll1klfE8z/Q1P9PrHQzDqJvNVyAQo5QqD2D6N9s5IoZhRJn+PQVsAxoClwEHpVTqhepKQFR278+oqI8cyE5fYK5SahRQDPgROJSpzABggVLqLrCdB+uZmQ+EK6V+z8t1B2ysrRndpw+vzZhBimHwTMuWeFasyMzAQOpWqUL7Bg0IP32aQXPmcO3mTbaGhzM7MJAgf39+3r+f/SdPEp+QwGrTKnBT+vfnicqV8ypejjZsSKFrV2siIkpy8yb0758+4OLgQVsaNkykRAkIDralWDGFtTX88ksKCxbog41Bg4rRoYM1yckGcXHwyisWHK549y6sWqUP4K2s9AT3mBg99PfcOX3JukcPfdb6yiv6PXFx8NVXeoiwp6eeIG8YeuRAPt0TcMcOfRvDoKD0WxmmWr5cdyDci48PjBwJ5crpwRDHjulRzpZ06JAezfDJJ3qwxcIMi8qPH69/hxIl4P33dYeRlZVe3iF1WkSjRnpxRXt7vd7b2bP6e1lKq1be7Ny5nZ49fbG1LcnYsel3K33hBT+WLdM77pEjx2S4lWEbWrXSB9hTp44nKSmJt97qD4CXV31GjfK3WF4ba2tGv/kmr40ZQ8rduzzToQOeVaow8/vvqevpSftmzXjW15dhn32G78CBlLWzI2D48LT37ztyhPIuLni4Z9fBbTlPPunNwYPbGTzYl+LFS/LOO+n1PHSoH9On63p+/fUxabcybNCgDQ0b6nreuXM9wcF6BljTpr60a/eM5cKmpOj1Rb75RjfQFSvg5El47z3dAWDqeMlW48bw5pt6kuLdu/p2iKm3RLUgGxsbRo8YwWtvv63bhZ8fntWrM3POHOrWrk37tm15tlcvho0ahW/PnpQtU4aAKVMA+P7HHzl77hxfzJ/PF6ZVTb+aOxcnC14JTFW7tjd//rmdiRN1u3jxxfR28cknfgwbptvF2rXT+P339SQn32Ls2DY0b/4cnTsPZseO7zh8OARra2tKlSrLSy9Ntmje+vW9CQvbztChOu/rr6fn/egjPyZO1Hl/+GEau3evJynpFkOGtKFt2+d4+unBnDoVzowZg7hx4xphYVtZtWo2U6YEWSyvjY0No4cP57UhQ0hJSeGZnj11u/jyS+o+8QTtvb151s+PYWPG4Nu7t24XpukyBw4dYsHixdjY2GBlZcXYESNwzIfV/59eupSqbdtSytmZ98+dY9uYMVgV09dlDsybx8kNG/Ds2pXBEREk37xJYH+97U2MiyN0/Hhe37cPgFB/fxLz4bNnpKQQPmgQLYKDUdbWnP3qK64fPUqtceOI37+f6HXrOPLf/1J/wQKqv/8+GAa/Z7iNj+/p09iUKYNV8eKU79WL3R07cv1e9yzOI97e3oSGbqdTJ73vmzQpvS337u3H6tW6LY8ePSbtVoatW7ehjalz6bXXBvLBB++xcuVKKlSoQEDADItlLYzbNxsbG0aPGsVrr72mMz/9NJ6ensycNYu6devS3seHZ599lmEjRuDbqRNly5Yl4NNPAfD09KRL58507d4da2trRn/8Mdb5cNcbYTFrgVeAKaZ/AzMXMN3B4KZhGLeVUs5AS2CaaaTBVuBZ9Plstu/P8v0yr0It7k8pZWcYRoLp8f+A8oZhvJsn3zw0tFD9QZS35Ucc5DXj/Y/vX+ghU++Xzwo6Qq7kYwd7nsnpVvQPs1LnTxR0hFwJT6xZ0BFyrV6v/LldY57KPLLpIbdhW6mCjpBr2d355WHXtNa1+xd6iIyz4H3vLaWw7fp6pBSqQ04ArBLz55bbecrWtqAT5J6V1cO9EMQDUiq5wBu5YRT7x3WplHIClgOVgTPA84ZhXFFKNQbeNAzjNaXUU+h18u6iZwXMMAxjken91dAdA47AQeD/DMO45xVVGTnwz3RTSo1E198ZoF/BxhFCCCGEEEII8agwDOMykGXejWEY+4HXTI9/Rd8lL7v3nwKaZvdaTqRz4B8wDGMZsKygcwghhBBCCCGEyI7lbwd8fw/JHdUekCxIKIQQQgghhBBCFHHSOSCEEEIIIYQQQhRxMq1ACCGEEEIIIcQj5mGYVlC4yMgBIYQQQgghhBCiiJORA0IIIYQQQgghHjF3CzpAoSMjB4QQQgghhBBCiCJOOgeEEEIIIYQQQogiTqYVCCGEEEIIIYR4xMiChLklIweEEEIIIYQQQogiTkYOCCGEEEIIIYR4xMjIgdySkQNCCCGEEEIIIUQRJyMHHjY2hetPUq5c6YKOkHvx8QWdINcSEws6Qe7Y2RV0gtwrZB89rZC1ZVuHgk7wDxTGhlHINhjOzqUKOkKuFcZtHJGRBZ0gVxoUdIB/IKygA+RSlzsFnSD3ihd0gH/iTmGs6EJZ0yIPFMKjHiGEEEIIIYQQ4l5kWkFuybQCIYQQQgghhBCiiJORA0IIIYQQQgghHjEyciC3ZOSAEEIIIYQQQghRxEnngBBCCCGEEEIIUcTJtAIhhBBCCCGEEI+YuwUdoNCRkQNCCCGEEEIIIUQRJ50DQgghhBBCCCFEESfTCoQQQgghhBBCPGLkbgW5JSMHhBBCCCGEEEKIIk5GDgghhBBCCCGEeMTIyIHckpEDQgghhBBCCCFEESedA0IIIYQQQgghRBEn0wqEEEIIIYQQQjxiZFpBbsnIgQeklFqolKp9nzKLlVLPZvN8VaVUH0tlC/3jDzqNHInviBHMDwrK8vq+48fpPWYMtQcMYOO+fWavDfj0Uxq//TZvzJhhqXg5mjwZ9u+HHTugXr17l12yBHbtMn/u9ddhzx749VcYO9ZiMbW6dWHSJB26a9esr7dtC/7+OsjIkf/P3p3Hx3T9fxx/HVKUILJbUoooGntraa0hUiGLXWlRVKsNRalqtZZEqZ+KXRGqvlVtaQmiiARBY20TSxeCaBIysRNKiPv7406WSWJJm0kMn+fj4dHk3jOZ95yeOXfuueeegQoV9O2lSsHo0TB/PvTpY+aQOY0bB2FhsG4d1L5v64UFC2DDhszf33tPf1xICCxdCo6O5s2arnt3vRo//hhcXHIv8+678NFH+ut79VVQSt9esiQMHao/fuhQePpp82bVNI0pUwLx8vKgSxdvfv/9aK7ljh49QufO3nh5eTBlSiCapgGwefPP+Pl1pG7dmhw9eti8YY0iDx3Cc/RoPN5/n0Xr1+fYv//PP+k8bhy1+/Vj0759JvvW7NxJ+1GjaD9qFGt27iyQvKDX88KFgQwe7MHQod7ExuZez7GxR/D392bwYA8WLsys588/H86wYb4MG+bLwIHuDBvma97ALVrApk36m2/w4HuXa98ejh3T+xfQO8KQEP3funXg4WHenFlERkXh2bMnHt26sWj58hz7U1NTGT5uHB7dutF94EASzp4F4NDRo/j27Ytv3774vP46Ydu3F1hmTdNYvjyQ99/34KOPvImLy71drFoVxHvvtWLQoAYm2//8cz/jxnWmX7/a7Nu3qUDyBgcHMmSIB8OHe3PiRO55T5w4wnvveTNkiAfBwZnt+NSpPxgzpgcjRvgyalQXjh07ZPbMkb/9huewYXj4+7NozZoc+1Nv32b4jBl4+PvTfexYEpKTM7aPnTcP75Ej8Rk1ir1Hc3+t5uDo6UnbP/+k7fHjuI4Zk2P/0y4uvBQRQatff6V1TAyOHToA8JStLS9FRNDx2jXqzJlTYHl9lixhlMHAkMP3Pga8MmsWQ48f5+2YGJwbZLbjen374n/sGP7HjlGvb9+CiAtY3rEvcvduPP388PDxYdHSpTn2p6amMnzMGDx8fOj++usknDkDwO49e+jSuzfe3bvTpXdvorIdE82aedcuPL298fDyYlFwcO6ZR43Cw8uL7r17k5CYCMCly5d5fcAAGjRuzKTJkwssr3h8yODAQ9I0bZCmab//y4dXAcwyOJB29y6T/vc/gkeMIHTyZDbs3UussYNIV97OjimDBtGpadMcjx/UoQPT7vfh1UzatYNq1eCFF2DECPjii3uX7dQJrl833da8OXToAC1bwksvwdy5ZgyrFLz2GgQF6WejTZpknvyn27MHPv1UPyv9+Wfo2VPffvs2rF0LP/xgxoC5a9UKqlTRzy8++QQmTrx32fbt4cYN023BweDjA76+sG2bfkJubs8/rw9CTJigDwj16pV7uSVL9LGawECwtoaGDfXtnp7w11/64//6S//dnHbujOT06ThCQ7cwfnwAgYETci0XGDiBCRMCCA3dwunTcezaFQmAq2sNgoLm0KjRi+YNapR29y6Tvv6a4NGjCf38czZEReXeXwweTKdmzUy2X05JYe6aNfwwYQKrJk5k7po1XMn+xjSTgwcjOXMmjoULt/DuuwEsWDAh13Lz50/A3z+AhQu3cOZMHAcP6vU8ZsxMZs8OYfbsEF56qT3NmpnxpLtIERg/Xh+99PLSO7Bq1XKWK1UK+vWD6OjMbceOQZcu+ptu4EB9wLFoUfNlNUpLS2PSF18QPGMGoStXsiEsjNhTp0zKrFq/njKlSxO2ejX9e/Vi+rx5ALhWq8aPS5cSsnw5wUFBfDptGnfu3DF7ZoCYmEgMhjimT9/CgAEBfPXVhFzLNWjQhokTV+XYbmdXnsGDp9CsWSczJ9X9+qvejufP38KQIQEsXDgh13JffjmBd94JYP58vR3/+qvejr/++v/o0eNdgoJCePXV91i+/P/MmjctLY1JS5YQ/PHHhAYFsWH3bmLj403KrIqIoIy1NWFz59K/Uyemf/ONvj08HID1M2bw1Sef8PnXX3P37l2z5gWgSBHqzptHVIcORNSuTcVXX6V0rVomRWqMG8eZH35gR8OGHOzVi3rz5wNw9+ZN/vzkE46OGmX+nFlEL1vGN6+8cs/91Tt0wNbVlTmurqwfPJiOCxYAUKJcOVqNH09wkyYEN25Mq/HjKWFjUyCZLenYl5aWxqSpUwmeO5fQH39kw6ZNxJ44YVJm1dq1ev+2bh39+/Rh+qxZAJSzsWHBzJmsX7WKqZMm8cG4cWbPm5F58mSC588nNCSEDT//nDPzTz9RpkwZwjZupP/rrzM9KAiA4sWK8Z6/Px8UcDt+dKU9Av8syxM3OKCUGq2UGmb8OUgpFWH82V0ptUIp1V4pFaWU+lUptUopZW3cv10p9YLx54FKqWNKqX1KqcVKqaynpi2VUr8opU5mmUUwFWihlIpWSo3Iz9dz6ORJKjs64uLoSDErKzo2bkz4b7+ZlKlkb09NFxeKpF9ezaJZ7dqUKgPVnlAAACAASURBVFEiPyM9FC8v+O47/ecDB6BMGXByylmuVCl4552cgwcDBsCsWZCaqv9+/rwZw1atCsnJcO4cpKXB3r1Qv75pmZs3M38uXjzz59RUOH5cHyQoYG3bQvqFnpgYKF0aHBxylitZEt54Q5/ckFXW876SJcE44G9Wdevq1QsQF6c/b5kyOculV3eRImCV5eaounX1cRrQ/1uvnlnjsm1bOD4+fiilqFevPteuXeXcuWSTMufOJZOSkkK9evVRSuHj40dEhP7BuWrVajz7bFXzhszi0IkTVHZyyuwvmjYl/OBBkzKVHByo+cwzOfqLXYcP87KbGzbW1pQtVYqX3dzYecj8Vy4B9uwJx91dr+eaNetz/fpVLl40reeLF5O5cSOFmjX1enZ392PPnnCTMpqmsWvXz7RqZcaTwbp14fRpiI/X3/ehofpoaHbvvQeLF8OtW5nbbt7U+xjQ+5GCeNMBh37/ncqVKuFSsSLFnnqKju3aER4ZaVImYudOOhtnTXm2aUPUgQNomsbTJUpgZXwT3kpNJedRxnx+/TWc5s31dlG9en1u3LjK5cvJOcpVr14fG5ucU58cHCrxzDM1UapgPgrt2xdOmzZ63ueeu3c7/uefFJ57Tm/Hbdr4sW+f3o6VUvzzj94x37hxDVtb807nOhQbS2VnZ1ycnPR28fLLhB84YFImYv9+OrdqBYBn06ZEHTmCpmnEJiTQxDgjxq5sWUqXKsWRbCc35lCucWOux8Zy49QptNu3SfzuO5x9s80U0jSsjAcWq7JluWm8Spx24wYXd+8mLevxvAD8vXMn/1y8eM/9NX19OWSczZO4dy8lbGywdnamuqcnJ8PCuHnpEjcvX+ZkWBjV7zPIkJ8s6dh36MgRKru44FKpkt6OPT0JzzbDKWL7djp7ewPg2a4dUfv2oWkatWvWxMk4bdK1WjVu3bpFavoHT3NmPnyYys88g4uLi565QwfCt20zzbxtG519fPTMHh5E7d2LpmmULFmSFxo2pHixYmbPKR5PT9zgALATaGH8+QXAWin1lHHbIWAc0E7TtIbAAWBk1gcrpSoAnwBNgZeBmtn+fnmgOdAJfVAA4ENgp6Zp9TVNC8rPF2O4dAlnW9uM351sbTFcupSfT2EW5ctD1guWZ87o27L76COYNy/nVe1q1aBZM33W7vr10KBBzsfmGxsbyHrgvnQJypXLWc7dHaZO1efFr1hhxkAPx8kJkpIyfzcYch+Aee89/baB3D4PjRgBO3aAt7c+GGNuNjZ69aa7dEnflht/f5g2Tc/966/6ttKl4epV/eerV/XfzSk52YCzs3PG705OziQnG3KUcXK6f5mC8l/6C8PFizkfe58PtPnpwgUD9vaZdWhn58yFC4b7lrG3z1nm6NED2NjYUaFCFfOFzf7GS0rK+carXVvv8HKbgl+3rj6gsH69PgMhzfxXHQznzuGc5b4hJ0dHDOfO5ShT3vg6rKysKG1tzaUrVwCIOXqUjr174/Paa0z84IOMwQJzu3TJgK1t5v9zW1tnLl4snPfWw7hwwYCdnWk7zp734sWcZdLb8YABH/H119MYNKgVy5Z9zmuvmXw8yXeGixdxtrPL+N3J1hbDhQs5ypS3twfAqmhRSpcsyaVr16hZuTIRBw5wJy2NeIOBoydPcjbbY82hRMWK/JNldsM/CQmUqFjRpMyfEybg8tprtI+Pp+nGjRwaOtTsuf6L0hUrciXLa7qakEDpihXvub0gWNKxz5CcjHOWPtjJySln/5acTHnj68no3y5fNimzeetWatesSbECOOk2JCdnq18nDAZDjjIPyizEv/EkDg4cBBoppcoAt4Ao9EGCFsA/QG1gt1IqGugHVM72+MbADk3TLmqadhvIPldxraZpd423IORyKpaTUmqwUuqAUurAopCQf/3CHjdubvq0+FyWUcDKSj9p9PDQPz/ncgtZwYuIgA8/hFWr9LNpC1CrFjzzjD7IkpugIP32hPXr4fXXCzbbg8ydq1e3lRU891xhpxGWIDJyAy1bFswU8ntSSl+XZOrU3PcfOgQdO0K3bvDWW2ABV3/qPf88od9+y+qlS1m4fDm3ss6GEPlm8+aVDBgwluDgHQwYMJZ58z4u7Ej31NXdHWc7O7qOGcNny5bR4LnnKFrk0fjIWenVV/l72TK2uLiwx8uLRv/7X+bCNULk4viJE0yfPZtJBXRbgchPdx+Bf5blifu2Ak3TbiulTgH9gV/QZwu0AaoDp4AwTdNe/Q9PkfVT0UMdbTRNWwQsAuCXX/I0j9SpXDmSsly9M1y8iFNuV7UfAQMHQvp6Ob/9BlkHuCtUAOP6VhlefFGfvR8drZ8A2tvra3T5+OgzDdIXz/v1V7h7F+zswCwXJi5fhixXTClXzvTydnb79hXamXSfPtCjh/7z4cOQZeAZJyd99kBW9evrgzAREXod29rC//6XM/66dfoM6Nmz8z9zy5bw8sv6z6dPm07KKFdOr/57uXNHP5eqWxf+/BOuXdNvQ7h6Vf/vtWv5n3flyhX8+KO+hoSbWx2SslwlNhiScHQ0HRN0dHTCYLh/mYLyX/oLJ1tb9v3xh8ljG2e7lzc/hYauYPNmvZ5dXetw/nxmHV64kISdnWkd2tk5mZQ5f960TFraHaKiwggK+slsmQH9TZb1jefsbPrGK1UKatTQ32ig3+uzYAEMGQJHjmSWO3FCv7enRg3T7Wbg5OBAUnLmlGBDcjJO2e5BcnJw4KzBgLOjI3fu3OFaSgrlypY1KVOtShVKlizJsZMnqWOmthEWtoLt2/V2UbVqHS5ezPx/fvFiEra2hfPeupeNG1cQFqbnrV69DhcumLbj7HltbZ1ylElvx9u2rWHgQH1A4KWXOjBvnnlPVJxsbUnKclA1XLyIU5aZBOllzp4/j7OdHXfS0rh24wblSpdGKcVH/ftnlOv18cdUyW16YD67mZjI01lWsn26UiVuZltX5ZmBA4kyTr+/tGcPRUqUoJi9PanZriY/Kq4lJlLWxYX0OQJlKlXiWmIi1xITqdK6dUa5MpUqEWfGBUEt9djn5OhIUpY+2GAw5OzfHB05m5SEs5NTZv9mnLaYZDDgP3IknwcE8My9Vkk2R2aT+jXglG0GWkZmZ+ccmYX4Lx6NYdyCtxMYBUQaf34b+A3YA7yslKoOoJQqpZSqke2x+4FWSqlySikroOtDPN81wCwTnOs8+yxxycnEnztH6p07hO7bh7tZ59j/e0uW6FehW7XSZwOkLzb3wgv6yVz2E9evvtIXqKtfX1988MQJfWAA9Me3MN4cUq2afnHNbDMWT53Sz6zt7fXFwZo0MV1EDEyX8q9bV1+joBCsWKGvZebrC1u3QufO+vZ69SAlRV82IauVK/V6dHfXV/2Pi8scGKicZc5Mu3Zw8qR5MkdG6l8CMWWKfqLfpIm+vUoV+OefzNsE0hUvnrkOQZEi+uBGets5dAjS191s2lT/Pb+9+mofVq8OYfXqENzd27Fu3Vo0TSMmJhpr69I4OJjeB+zg4Ii1tTUxMdFomsa6dWtp06Zt/gd7CHWqViUuKYn45GS9v9izB/f01RwfoHmdOuw6fJgr169z5fp1dh0+TPM6dcyWtWPHPhmLCDZt2o6ICL2e//wzmpIlS+e439rW1pGSJa3580+9niMi1tK0aWY9R0f/QsWKVU1uPTCLw4f1xlupEjz1lD4LIDzL2gcpKXojd3fX/0VHZw4MVKqUuQBhhQr6eifZTmzMoU6tWsTFxxN/5gypt28TunUr7ukdrJF78+as2bgRgM3bttG0USOUUsSfOZOxAGHi2bOcPH2aimY8CfTw6MPkySFMnhxCo0bt2LVLbxexsXq7yG1tgcLk5dWHoKAQgoJCaNKkHdu26Xn/+uve7fjpp6356y+9HW/btpbGjfV2XK6cI0eP6qulHz68h/Llq5g1e53q1Yk7e5Z4g0FvF7t34/7CCyZl3F94gTU7dgCwec8emrq56Wsj3LrFDeO9artjYihatCjVC+DE6vL+/ZRydaVklSqop56iYq9eJK1bZ1Lmn7//xqGtXqfWNWtStESJR3ZgAOCvdeuoa7yyUrFJE25duUJKUhKxmzdTtX17StjYUMLGhqrt2xO7ebPZcljqsa/O888T9/ffxCcm6u1482bcswyqALi3asUa47f3bN66laYvvohSiqvXrjF46FDeHzaMRtnXmjJnZjc34k6fJj4hQc/88885M7duzRpj294cFkbTxo1RMgMmF4W9GKHlLUj4xM0cMNoJfAxEaZp2XSl1E31NgHNKqf7ASqVU+qpy44Bj6Q/UNC1RKfUZsA+4CPwJXHnA8x0C0pRSMcCy/Fx3wKpoUT7t04dBX3xB2t27dG3RAteKFZm1Zg1uVarQtkEDDp08if/cuVy9fp1t0dHMWbuWUOPXm/T+7DNOnj3LjVu3aDlyJJPfeIMWZvzAny4sTL8l4OBB/QTQ3z9z344d+gDC/axYAXPm6F9vmJqqL1poNnfvwjffwMiR+tnorl361AU/P/1sOjpaX/2vdm39/uDr1/Wl/tNNmwYlSuiX5hs0gBkz9Meb2fbtej1u3arX8dixmftCQvQBhPsZNQqefVZ/+WfO6LdvmNuRI/qA0MSJ+v/X9IuroOefMkUfCBoyRK9OpfQF3tO/VW/LFn2Gyksv6ctE5PLtP/mqRYtWREbuwMvLgxIlniYw8LOMfd26+bJ6tX6b0Lhx4xk3biw3b96kefOWtGjREoDw8DA++yyAS5cu8s47b1GzZi0WLlxitrxWRYvyad++DPq//9P7i5Ytca1UiVk//ojbs8/StmFDvb+YOTOzv/jpJ0KnTsXG2pp3/Pzo9umnALzbuTM21tZmy5rVCy+04sCBHQwe7EHx4k/z3nuZ9TxsmC+zZ+v1PGTIeGbOHEtq6k0aNWpJo0YtM8pFRm6kVauO5g+blqZ/y8CSJfqJ/urVEBsLw4bpDTwi4t6PbdRI/+rDO3f0N97EifefpZRPrKys+PT99xk0fLjeLjp1wrVqVWYtWoRbrVq0bdGCbt7ejJ44EY9u3ShbpgxBAQEAHIyJYfH//oeVlRVFlGLCqFHYFtDVq3r1WhEdvYNRozwoVuxp3nwzs118/LEvkyfr7WLlymlERW0gNfUfhg1rSevW3enSZSgnTx5i5kx/rl+/SnT0Nn76aQ5Tp+ZyH1s+adSoFQcP7mDIEL0dDx2amXfECF+CgvS8b701ntmz9XbcsGFLGjbU2/E77wSwZMln3L17h6eeKs4770wyW1Yw9hcDBzJo8mS9XbRpg6uLC7O++w63atVo++KLdHN3Z/ScOXj4+1PW2pqgEfqayxeuXGFgYCBFihTBydaWaQV0X7+WlsYhf3+abd6MKlqUv5cu5drvv1Nz4kQuHzhA0vr1HH3/feotXky1ESNA0/g1ywwHj1OnsCpThiLFilHez4+o9u25lmXGlDl0+fZbqrRuTUl7e0bEx7N9/HiKPPUUAAcXLuT4xo24enkxNDaW2zduEPLGGwDcvHSJyIAA3jR+RXXkpEncLKA1pyzp2GdlZcWnY8Yw6J139Hbs64trtWrMmj8ft9q1adu6Nd38/Bg9bhwePj56/2a87eub777j7/h45i1axLxF+gTfpQsWYJd1Nqm5Mn/0EYPefpu0tDS6du6Ma/XqzJo7F7fnn6dtmzZ069KF0WPH4uHlRdmyZQmaNi3j8e6enqSkpHD79m22RkSwdNEiquf2rTlC5EJpBbQa8uNEKWWtaVqKcebAGmCppmk5vwD438jjbQWFzbbTS4UdIc8u+g0o7Ah5VmPXo7CowsPLbXH2R93MmYWdIO+KRRfcdy7nh2M2jQs7Qp7V6JR98pgFSP/KDguxL9a8H7TNoYDGxfJV7TsF8+0i+SXE3F83YwbRDy7ySBl7y6I+cgJQ7M6NBxd61BTQIq35qlixx2IaglJHCr2Ra5qbRdWlBbbWR8IEpVQ7oASwBVhbyHmEEEIIIYQQQmSwvGn9hU0GB/4FTdNGFXYGIYQQQgghhBAiv8jggBBCCCGEEEKIx4zMHMirJ/XbCoQQQgghhBBCCGEkgwNCCCGEEEIIIcQTTm4rEEIIIYQQQgjxmJHbCvJKZg4IIYQQQgghhBBPOBkcEEIIIYQQQgghnnByW4EQQgghhBBCiMfM3cIOYHFk5oAQQgghhBBCCPGEk5kDQgghhBBCCCEeM7IgYV7JzAEhhBBCCCGEEOIJpzRNK+wMIqvkZMv7H3LzZmEnyJsSJQo7Qd5ZWxd2gryxxDo+f76wE+RdUlJhJ8gbG5vCTvBksLD+4uRl28KOkGdWFjjv8hnn1MKOkCd3rYoVdoQ8u3OnsBPk3ZTiqrAj5MnYW5b3Mbl4cZ/CjpBnmrbOshrGPSj1S6E3GE17yaLq0gIPb+KRYmkDA0IIIYQQwuIGBoTIO7mtIK/ktgIhhBBCCCGEEOIJJzMHhBBCCCGEEEI8ZmTmQF7JzAEhhBBCCCGEEOIJJ4MDQgghhBBCCCHEE05uKxBCCCGEEEII8ZiR2wrySmYOCCGEEEIIIYQQTziZOSCEEEIIIYQQ4jFzt7ADWByZOSCEEEIIIYQQQjzhZHBACCGEEEIIIYR4wsltBUIIIYQQQgghHjOyIGFeycwBIYQQQgghhBDiCSczB4QQQgghhBBCPGZk5kBeycwBIYQQQgghhBDiCWcxgwNKqTillH0+/J3WSqmX/uXjNuShfAul1FGlVLRSqplSyiuvz/mwIvfuxbN3bzx69WLRN9/k2J+amsrw8ePx6NWL7oMHk3D2rMn+MwYDDdq3Z8nKleaKmEPk/v14vvEGHv36sei773LsT01NZXhgIB79+tF96FASkpIASEhKom7Hjvi+9Ra+b73FpzNnFlxmC6vnyN278fTzw8PHh0VLl+aed8wYPHx86P766yScOQPA7j176NK7N97du9Old2+i9u0rkLwAkTt34tmhAx6enixavDj3zCNG4OHpSfeePUlITMzYt3DRIjw8PfHs0IGdu3YVTF4LaxMAkb/9huewYXj4+7NozZoc+1Nv32b4jBl4+PvTfexYEpKTM7aPnTcP75Ej8Rk1ir1HjxZc5n/ZXwD8efIkPYcNo+OgQXi/+Sa3UlMlb26Zo6Lw7NkTj27dWLR8ee6Zx43Do1s3ug8cmLMtJyXRwN2dJStWFEheAE3TWLAgkAEDPBgyxJvY2Nzb5PHjRxgyxJsBAzxYsCAQTdMAmDJlOO++68u77/rSr587777ra/a88+YF0q+fB4MHe3P8eO55jx07wptvetOvnwfz5mXmBVi79n8MGPAKgwZ1ZPHiaWbNCxC5axee3t54eHmxKDg4x/7U1FSGjxqFh5cX3Xv3zuiTL12+zOsDBtCgcWMmTZ5s9pxZaZrG5MmBeHp64OvrzdF79FVHjx7Bx8cbT08PJk/OrOfLly8zYMAbeHq2Z8CAN7hy5YrZ806ZEoiXlwddunjz++/3ztu5szdeXh5MmZKZd/Pmn/Hz60jdujU5evSwWbMC+CxZwiiDgSGH7/1cr8yaxdDjx3k7JgbnBg0yttfr2xf/Y8fwP3aMen37mj1rOkur43SzZr3J8eMLiYmZTYMGVXMt06NHc2JiZnPkyFymTu2Xsf2ZZxzYujWAmJjZbNs2mYoV7QoqtrBwFjM4kI9aA3keHPgX+gBTNE2rDzwHmGVwIC0tjUkzZhA8fTqh//sfG7ZuJfbUKZMyq0JDKVO6NGHffUf/Hj2Y/uWXJvunzplDiyZNzBHv3pnnzCH4s88IDQ5mw7ZtxJ4+bZp50ybKWFsT9vXX9O/ShelZPpQ8U6ECIQsXErJwIZOGDy+4zBZUz2lpaUyaOpXguXMJ/fFHNmzaROyJE6Z5167V865bR/8+fZg+axYA5WxsWDBzJutXrWLqpEl8MG5cwWUOCCB40SJC169nQ2gosbGxpplXr6ZM2bKEbd5M/759mT59OgCxsbGEbtxI6Pr1BC9ezMRJk0hLM+9UMktrExmZlywh+OOPCQ0KYsPu3cTGx5tmjojQ33tz59K/UyemGwc9VoWHA7B+xgy++uQTPv/6a+7eNf/3B/+X/uJOWhqjp05l4nvvERoczPIvvsCqaFHJm1vmL74geMYMQleuZENYWM62vH693pZXr6Z/r15MnzfPZP/U2bNp0bSp2bNmtX9/JGfOxLFkyRaGDQtg7twJuZabO3cCw4YFsGTJFs6ciePAgUgAxo6dybx5IcybF0Lz5u156SUPs+bdty+SxMQ4li3bwvDhAcyenXve2bMnMGJEAMuWbSExMY79+/W80dF7+OWXcL78ch3BwaF06zbQrHnT0tKYNHkywfPnExoSwoaff855HPnpJ8qUKUPYxo30f/11pgcFAVC8WDHe8/fng1GjzJoxN5GRkZw+HcemTVuYODGASZMm5Fpu4sQJTJoUwKZNWzh9Oo6dO/V6Xrx4Ec2aNWPz5i00a9aMxYsXmTXvzp163tDQLYwfH0BgYO55AwMnMGFCAKGhet5du/S8rq41CAqaQ6NGL5o1Z7roZcv45pVX7rm/eocO2Lq6MsfVlfWDB9NxwQIASpQrR6vx4wlu0oTgxo1pNX48JWxsCiSzpdUxQIcOjXB1rYCr61sMHjyPBQuG5Chja1ua//u/N2jbdhxubv44O5fD3b0uANOnD2D58m3UqzeMSZO+Z8qUghuMebSkPQL/LMsjOTiglCqllApVSsUopY4opXoadw1VSv2qlDqslKppLGurlFqrlDqklNqjlKp7r+1KqSrA28AI4xX9Fkqp7sbniFFKRf6LrO2VUlHGXKuUUtZKqUFADyBAKbUSmAT0ND5nz/v/xbw59McfVK5YEZcKFSj21FN0bNuW8GxXTSN27qSzsSP3bN2aqIMHM0ZDt0ZGUrF8eVyffTY/Y90/819/UblCBVzKl9czt25N+C+/mGb+5Rc6t2+vZ27ZkqjffjO5elLQLK2eDx05QmUXF1wqVdLzenoSvn27ad7t2+ns7a3nbdeOqH370DSN2jVr4uToCIBrtWrcunWL1AK4enno0CEqP/MMLi4uFCtWjI5eXoRHRJhmjoigs69+dc/T05OoPXvQNI3wiAg6enlRrFgxXCpVovIzz3Do0CHz5rWwNgFwKDaWys7OuDg56ZlffpnwAwdMM+/fT+dWrfTMTZsSdeQImqYRm5BAEzc3AOzKlqV0qVIcyXaiYJbM/6G/2H3gAM9VrUrNatUAKFemDEXNfLJtaXkBDv3+O5UrVcKlYkU9c7t2hEeaHg4jdu6ks5c+xu3Zpg1RBw5ktuUdO/S2XDX3K1vmsmdPOG3b+qGUolat+qSkXOXixWSTMhcvJnPjRgq1atVHKUXbtn5ERYWblNE0jcjIn2ndupNZ80ZFhdOunZ63dm0974ULpnkvXNDz1q6t523Xzo9ffjEOzK1fSa9egylWrBgA5cqZ90rgocOHM/vkp56iY4cOhG/bZlImYts2Ovv4AODp4UHU3r1omkbJkiV5oWFDihuzFqSIiHB8ffV6rl+/PlevXiU52bSek5OTSUlJoX59vZ59ff0INw6Apj8eMG7fata827aF4+Oj561Xrz7Xrl3l3DnTvOfO6Xnr1dPz+vj4ERGh561atRrPPltw772/d+7kn4sX77m/pq8vh4yzjxL37qWEjQ3Wzs5U9/TkZFgYNy9d4ubly5wMC6P6fQYZ8pOl1TGAr28Tli/X32979/6FjU0pnJ3LmZSpWtWJ48fPcP78VQC2bo2ma1f9+mft2i5EROifg7ZtO4Svb8FdiBCW7ZEcHABeAc5omlZP0zQ3YJNx+3lN0xoCC4D04eiJwG+aptUFPgKW32u7pmlxwJdAkKZp9TVN2wl8CnhqmlYP8MlLSONtDuOAdsZcB4CRmqYFA+uA0ZqmvWp8ju+Nz/l9nmvjPgznzuFsPJEDcHJwwHD+vGmZ8+cpbyxjZWVF6VKluHTlCtdv3GDxt9/i/8Yb+RnpwZnPn8fZwSEzs719zswXLlDeWMaqaFE981W980tISsLv7bd5beRIDtxnWlu+ZrawejYkJ+Ps5JSZ18kJw7lzOcqUd3bOzGttzaXLl03KbN66ldo1a2Z8GDV7ZmOejMwGg2kZg4Hy5ctnZi5dmkuXL2MwGHI+NtuHwXzPa2FtAsBw8SLOdpknFE62thguXMhRpry9fgeXVdGilC5ZkkvXrlGzcmUiDhzgTloa8QYDR0+e5Gy2x5ol83/oL04lJqKAgR9+SOchQ1j8fb52v49FXsilLTs65uwvzp2jvLFPyegv0tvyN9/gP9C8V7Fzc+GCAXv7zPe9vb0z58+b9hnnz+csc+GCaZkjRw5QrpwdFStWMWve8+cNODrmLa+DQ2aZhIQ4Dh8+wNCh3Rk58jX++su8A6AP1Sc/xHGkoGU/Hjg7O5OcbJo7OdmAk1PW1+ac8douXLiAo/H94ODgwAUz93PJydmPXw+XN3uZR0XpihW5kmVG2tWEBEpXrHjP7QXBEuu4YkU74uMz++GEhAs5bg2IjT3Lc89VpHJlR4oWLYKfX1NcXPTjd0zMKbp0aQZA587NKFOmJLa2pQvuBTwy7j4C/yzLo/ptBYeBL5RSnwMbNE3bqZQC+Mm4/yDQxfhzc6ArgKZpEUopO6VUmftsz243sEwp9UOWv/+wmgK1gd3GfMWAqDz+DZRSg4HBAAv/7/8YXED3Yc396iv69ehBqZIlC+T58oOjrS3bVqygXJkyHDl2jHcnTCB08WKsS5Uq7Gj3ZIn1DHD8xAmmz57N0vnzCzvKY8cS20RXd3dOJCbSdcwYKjg40OC55yha5FEdX9alpaVx8OhRVs+dy9PFi9P/gw9wc3WlWcOGhR0tV5aWF2BucDD9eva0qLac3fbtG2jVyryzBvLD3btpXLt2hdmzf+Cvvw4TGDic5cvDMX7+EGaglJL6FY+sy5evM2TIAr7/KoMiegAAIABJREFUfjR372r88sufVKumD3CMGvUVc+e+Rf/+bYmMPEJCwnnS0izvRFUUvEdycEDTtGNKqYbo9+kHKqXS5wDeMv43jXzKrmna20qpJkBH4KBSqpGmaQ87TKyAMOPsgP+SYRGg39SWnJynufNODg4kZblCajh3Did703UbneztOZucjLOjI3fu3OHa9euUK1uWmN9/Z/P27UxfsICrKSkUUYrixYrxWteu/+XlPDizvT1JWa5KGc6fz5nZzo6z587h7ODAnbQ0PXOZMiilMq5iu9WowTPly3MqIYE6zz1n3swWVs9Ojo4kZbnCYzAYcMpyNTO9zNmkJJydnPS8KSmUM97/l2Qw4D9yJJ8HBPCMi4vZcubInGVhNoPBgFOW2Q+gX7k6e/Yszs7OeuZr1yhnY4OTk1POx2a5EmqWvBbWJkCfKZCU5SqY4eJFnOzscpQ5e/48znZ2+nvvxg3KlS6NUoqP+vfPKNfr44+pYpzFYdbM/6G/cLa358U6dbAtWxaAlo0bczQ21qwn25aWF3Jpy8nJOfsLBwfOGgyZbTklJbMtb9vG9HnzTNty9+5mybp+/Qo2bfoBgBo16nD+fOb7/vz5JOztTfsMe3unHGXs7DLLpKXd4Zdfwpg9O6/XBh5OSMgKNm7U8z73XB2Sk/OW99y5zDL29k40b+6BUoqaNeuiVBGuXLmEjY2tWbI/VJ+cfhxJ75OzHEcK0ooVK1i9Wq9nN7c6JrmTkpJwdDTN7ejohMGQ9bUlZbw2Ozs7kpOTcXR0JDk5GVvb/K/flStX8OOPuec1GB4ub/Yyj4priYmUdXEhfY5AmUqVuJaYyLXERKq0bp1RrkylSsRlu90xP1liHb/zjhdvvqnfcrZ//3FcXByAPwCoVMmOxMScpycbNuxnw4b9ALz5pmfGAMDZsxfp2nUKAKVKlaBr15e4cuV6AbwKYekeycs+SqkKwA1N074B/g+43yejneiL/6GUao1+68HV+2y/BmTMq1FKVdM0ba+maZ8C54C8nAntAV5WSlU3/q1SSqkauZQzec78VKdmTeISEog/c4bU27cJDQ/HvXlzkzLuzZuzZpN+Z8bm7dtp2rAhSim+nTePiFWriFi1in7du/PW66+b/eQEoM5zzxGXmEj82bN65u3bcW/WzDRzs2as2bJFzxwZSVPjfYEXL1/OWGgu/uxZ4hITcSmAExRLq+c6zz9P3N9/E5+YqOfdvBn3LAdlAPdWrVizfr2ed+tWmr74Ikoprl67xuChQ3l/2DAa1a9v1pwmmevUIe70aeITEkhNTSV040bc27QxzdymDWtCQvTMmzfTtGlTlFK4t2lD6MaNpKamEp+QQNzp09StW9e8eS2sTQDUqV6duLNniTcY9My7d+P+wgummV94gTU7duiZ9+yhqZsbSin+uXWLGzdvArA7JoaiRYtSvQAGjv5Lf9H8hRc4duoU/9y8yZ20NPYfOkT1ypUlb/bMtWoRFx+f2Za3bsW9RQvTzM2bs2bjRj3ztm00bdRIb8tffknEmjVErFlDv549eatfP7MNDAB4e/fJWESwWbN2hIevRdM0/vgjmlKlSmNrazooaGvrSMmS1vzxR7S+Pkn4Wpo2bZux/7fffqFSpao4ODhnf6p84evbh4ULQ1i4MISXX27H1q163t9/1/Pa2ZnmtbPT8/7+u55369a1NGum533ppXZER+8FICHhFHfu3KZs2XI5njO/1HFzy+yTb98m9Oefcx5HWrdmzbp1AGwOC6Np48aFcqW9T58+rFkTwpo1IbRt246QEL2eo6OjKV26dMZtAukcHR2xtrYmOlqv55CQtbi76/Xs7u5OSMhaAJPt+enVV/uwenUIq1eH4O7ejnXr9LwxMdFYW5fGwcE0r4ODnjcmRs+7bt1a2rTJ/1z54a9166hrnAFbsUkTbl25QkpSErGbN1O1fXtK2NhQwsaGqu3bE7t5s9lyWGIdz5+/kQYNhtOgwXDWrt1L3776Z6AmTZ7jypUbJCVdyvEYBwd9MNnGphTvvNOB4GD92GJnVzrjvTh2bDeWLjXv2hmPrsJejNDyFiR8JGcOAHWA/1NK3QVuA0OA1fcoOwFYqpQ6BNwA+j1g+3pgtVLKFxiKvjihK/osgHAg5j652iqlErL83h3oD6xUShU3bhsHHMv2uG3Ah0qpaPRvMMi3G0mtrKz4dMQIBr3/Pml379K1Y0dcn32WWcHBuNWsSdvmzenWsSOjAwPx6NWLsmXKEDRhQn49/b/LXLQon/r7M2jsWD2zpyeuVaowa9ky3GrUoO1LL9GtQwdGT52KR79+lC1dmqCPPwZg/+HDzP76a6yKFqVIkSJMfO89bMrkdrdIPme2sHq2srLi0zFjGPTOO3peX19cq1Vj1vz5uNWuTdvWrenm58focePw8PHR806dCsA3333H3/HxzFu0iHmL9AktSxcswM4MV09yZB43jkGDBumZu3TB1dWVWbNn4+bmRlt3d7p168boMWPw8PSkbNmyBH3xBQCurq50eOUVvDp1omjRonz6ySdmX8jN0toEGN97AwcyaPJkPXObNri6uDDru+9wq1aNti++SDd3d0bPmYOHvz9lra0JGjECgAtXrjAwMJAiRYrgZGvLtKFDCy7zv+wvypYuTf+uXenm749SipaNG9PazN8OYWl5wdiW33+fQcOH65k7dcK1alVmLVqEW61atG3Rgm7e3oyeOBGPbt30thwQYPZcD/Lii63Yv38HAwZ4UKLE04wY8VnGvnff9WXevBDjz+OZMWMst27d5MUXW/Liiy0zyu3YsZHWrTsWSN7GjVuxd+8O+vXzoHjxpxk1KjPvW2/5snChnnfo0PFMn56Zt3FjPe8rr3Tliy8+4s03O2Fl9RSjR08164m4lZUVn370EYPefpu0tDS6du6Ma/XqzJo7F7fnn6dtmzZ069KF0WPH4uHlpffJ0zK/XtHd05OUlBRu377N1ogIli5aRHXjYpvm1KpVKyIjd+DpqbeLzz7LrOfOnX1Zs0av508/Hc/YsXo9t2jRkpYt9XoeNGgwI0cOZ/Xq1VSoUIGgIPN+ZXKLFnpeLy89b2BgZt5u3XxZvVrPO27ceMaNG8vNmzdp3rwlLVroecPDw/jsswAuXbrIO++8Rc2atVi4cInZ8nb59luqtG5NSXt7RsTHs338eIo89RQABxcu5PjGjbh6eTE0NpbbN24QYlxb5+alS0QGBPDmfv0qd+SkSdy8lPNk1xwsrY4BNm48gJdXI2JjF3Ljxi3eeGN2xr7ffptJgwb6t3XNmvUm9epVAWDSpO85flz/WurWreswZUpf44KrR3n33S9zPIcQuVGFuQK8yEUebysodMYriRalRInCTpB31taFnSBvLLGOsy0aZxGyTJO0CIUw3fiJZGH9xcnL5h14NAerR/XSyn0842z+b53JT3etCv6bDv6rO3cKO0HeTClueespjL1lWR+TAYoXz9N6548ETVtneY0jF0r9WOgNRtO6WlRdWuDhTQghhBBCCCGEuB/Lm9Zf2B7JNQcKk1LKUykVne3fmsLOJYQQQgghhBDiyaCUslVKhSmljhv/m2OhGaVUm2znrTeVUn7GfcuUUqey7HvgYmIycyAbTdM2A+ZbIUUIIYQQQgghhJlZ/MyBD4FwTdOmKqU+NP4+JmsBTdO2AfVBH0wAYoEtWYqM1jTtXmv35SAzB4QQQgghhBBCiEeLL/C18eevAb8HlO8G/Kxp2o1/+4QyOCCEEEIIIYQQQuQzpdRgpdSBLP8G5+HhTpqmnTX+nAQ4PaB8L2Bltm2TlVKHlFJBWb5d757ktgIhhBBCCCGEEI+Zwr+tQNO0RcCie+1XSm0FnHPZ9XG2v6Mppe757QtKqfJAHUxvjx+LPqhQzJhhDDDpfnllcEAIIYQQQgghhChgmqa1u9c+pZRBKVVe07SzxpP/5Pv8qR7AGk3Tbmf52+mzDm4ppb4CRj0oj9xWIIQQQgghhBDiMXP3Efj3n6wD+hl/7geE3Kfsq2S7pcA4oIBSSqGvV3DkQU8ogwNCCCGEEEIIIcSjZSrgoZQ6DrQz/o5S6gWlVHB6IaVUFcAF2JHt8SuUUoeBw4A9EPigJ5TbCoQQQgghhBBCiEeIpmkXgLa5bD8ADMryexxQMZdy7nl9ThkcEEIIIYQQQgjxmCn8BQktjdxWIIQQQgghhBBCPOFk5oAQQgghhBBCiMeMzBzIKxkceNSkpBR2gjxJrVS1sCPkWbGUi4UdIc+SU0oWdoQ8sS7sAP9CSRubwo6Qd9YWVtNWFnjISUgo7AR5Z2HtwgLfeZQoUdgJ/oWbNws7QZ4UsbpT2BHyrFhhB8ijsbfu+ZXpj6wpxVVhR8izmBjLq2fx5JLbCoQQQgghhBBCiCecBV7GEUIIIYQQQggh7kduK8grmTkghBBCCCGEEEI84WTmgBBCCCGEEEKIx4zMHMgrmTkghBBCCCGEEEI84WRwQAghhBBCCCGEeMLJbQVCCCGEEEIIIR4zdws7gMWRmQNCCCGEEEIIIcQTTmYOCCGEEEIIIYR4zMiChHklMweEEEIIIYQQQognnAwOCCGEEEIIIYQQTzi5rUAIIYQQQgghxGNGbivIK5k5IIQQQgghhBBCPOFkcOAxEHngAJ6DBuExYACLfvghx/7U1FSGT5mCx4ABdB8+nASDAYB1ERH4vvtuxr+aXl78ceJEgWTWNI0pUwLx8vKgSxdvfv/9aK7ljh49QufO3nh5eTBlSiCapgGwefPP+Pl1pG7dmhw9erhAMkdGReHZsyce3bqxaPnyHPtTU1MZPm4cHt260X3gQBLOngXg0NGj+Pbti2/fvvi8/jph27cXSF5N05g5M5BevTzo18+bv/7KvY7/+usI/fp506uXBzNnZtbx0qVz6Ny5BW+84csbb/gSFbWjQDJ//nkgPj4e9OjhzR9/5J7599+P0L27Nz4+Hnz+eWbmoKDP6dz5FXr08GbkyHe5du2qWfNG7tqFp7c3Hl5eLAoOzrE/NTWV4aNG4eHlRffevUlITATg0uXLvD5gAA0aN2bS5MlmzZgj8+7dePr54eHjw6KlS3PPPGYMHj4+dH/9dRLOnAFg9549dOndG+/u3enSuzdR+/YVXGYLq2dL7JP/bR3v/uUXuvTogXfnznTp0YOovXsLJC/o/cWMGYF06+bBa6/du4/7888j9OnjTbduHsyYkdlfLFw4k9de86ZvX1/ee28A584ZzJ7Xkvo3gMhffsGza1c8Ondm0bJlOfanpqYyfOxYPDp3pnv//hn9xaGjR/Ht3Rvf3r3x6d2bsG3bzJ41I7OF9XGWlhcs7zOcz5IljDIYGHL43s/1yqxZDD1+nLdjYnBu0CBje72+ffE/dgz/Y8eo17ev2bOm0zSNpUsD8ff34P33vTl5Mvc6PnHiCCNHeuPv78HSpZl1HBf3Jx991JORI72ZOvVtbtxIKbDswrL9q8EBpVScUsr+vz65Uqq1Uuqlf/m4DXko30IpdVQpFa2UaqaU8rrP371iLPenUmp6ln0+SqkP/20updRwpVTJh838sNLS0pg0bx7BAQGELlzIhu3biT192qTMqi1bKGNtTdjSpfT382O68eDj4+5OyLx5hMybx7RRo6jk5EStatXyO2Kudu6M5PTpOEJDtzB+fACBgRNyLRcYOIEJEwIIDd3C6dNx7NoVCYCraw2CgubQqNGLBZI3LS2NSV98QfCMGYSuXMmGsDBiT50yKbNq/XrKlC5N2OrV9O/Vi+nz5ulZq1Xjx6VLCVm+nOCgID6dNo07d+6YPfOePZEkJMSxcuUWPvgggC++mJBruS++mMAHHwSwcuUWEhLi2Ls3MmNfjx79+eqrEL76KoRmzVqZPfOuXZH8/XccISFbGDcugM8+yz3zZ59N4JNPAggJ2cLff8exe7eeuWnTl1m1agM//LCeypWrsHTpQrNlTUtLY9LkyQTPn09oSAgbfv6Z2Gwncqt++okyZcoQtnEj/V9/nelBQQAUL1aM9/z9+WDUKLPlu2fmqVMJnjuX0B9/ZMOmTTkzr12rt+N16+jfpw/TZ80CoJyNDQtmzmT9qlVMnTSJD8aNK7jMFlTPltgn/5c6LleuHAvmzmX9mjVMnTyZDz76yOx500VFRRIfH8eqVVv48MMApk2bkGu5adMmMHZsAKtWbSE+Po49e/T+4rXXBvHNN+tZvjyEl19uzdKl88ya15L6NzC2i2nTCJ41i9AffmDDli3EnjxpUmZVSIjeLtasoX/v3kyfMwcwHveWLyfk228Jnj2bT6dMKZDjnqX1cZaWN52lfYaLXraMb1555Z77q3fogK2rK3NcXVk/eDAdFywAoES5crQaP57gJk0IbtyYVuPHU8LGpkAy//ZbJGfPxjFnzhbeeiuAxYsn5Fpu8eIJvP12AHPmbOHs2Tiio/U6/vLLj+nT531mzFhP48btWLcu56DvkyHtEfhnWQp75kBrIM+DA/9CH2CKpmn1geeAXAcHjHYayzUAOimlXgbQNG2dpmlT/0OG4UC+Dw4cOnaMyhUq4FK+PMWeeoqOrVoRvmePSZmIqCg6t2sHgGeLFkRFR2eMLKYL3bGDjq3Mf/KXbtu2cHx8/FBKUa9efa5du8q5c8kmZc6dSyYlJYV69eqjlMLHx4+IiHAAqlatxrPPVi2wvId+/53KlSrhUrGiXs/t2hEeGWlSJmLnTjp76U3Ls00bog4cQNM0ni5RAisrfXmPW6mpqALKvGtXOK+8otfx88/XJyXlKufPm9bx+fPJXL+ewvPP63X8yit+7NwZXkAJc9qxI5xOnfTMdeveu11cv55C3bp65k6d/Ni+Xc/crFnzjLquU6c+BkOS2bIeOnyYys88g4uLi94mOnQgPNvVsYht2+js4wOAp4cHUXv3omkaJUuW5IWGDSlerJjZ8uWa+cgRKru44FKpkp7Z05PwbDNZIrZvp7O3t565XTui9u1D0zRq16yJk6MjoH/wv3XrFqmpqebPbGH1bIl98n+p49q1amW2i+rVuXXzZoG0C4DIyHA6dND7Cze3+/dxbm56f9Ghgx87duj9RalS1hnl/vnnH5Qyb+9sSf0b6Ff/TfoLDw/Cd5jOIIuIjKRzx44AeLq7E7V/f87j3q1bZq/bjMwW1sdZWt50lvYZ7u+dO/nn4sV77q/p68sh44zQxL17KWFjg7WzM9U9PTkZFsbNS5e4efkyJ8PCqH6fQYb8tH9/OK1a6XVco0Z9rl+/yqVLpnV86VIy//yTQo0aeh23auXHvn16HZ85E0ft2vrgS926L7Nnz5YCyS0s330HB5RSpZRSoUqpGKXUEaVUzyy7hyqlflVKHVZK1TSWt1VKrVVKHVJK7VFK1b3XdqVUFeBtYITxSn0LpVR34/PEKKUicwR6AKVUe6VUlDHXKqWUtVJqENADCFBKrQQmAT2Nz9nzXn9L07R/gGigovFv91dKzTX+XM34Og4rpQKVUlnn6lgrpVYbZx6sULphQAVgm1IqX+fWGc6fx9nBIeN3J3t7DBcumJa5cIHy9vpED6uiRSldsiSXrppOR9y4YwcdW7fOz2j3lZxswNnZOeN3JydnkpMNOco4Od2/TEExnDuHs/EgDODk6Ijh3LkcZco7OQFgZWVFaWtrLl25AkDM0aN07N0bn9deY+IHH2R8aDKnc+cMODpm1p+DgzPnz5vW3/nzBhwcTMtknVr7008r6NfPmylTxnLt2hWzZ37YdpH1dd2rXYSE/MjLL7c0W1ZDcnK2rE4YDIYcZcoby2S0icuXzZbpQQzJyTgb2ygYM2dvxw+RefPWrdSuWZNiBXDSbWn1bIl9cn7V8eawMGrXqlUg7QL0Pi7rMSJ7/5VeJmt/4ehoWubLL4Pw9W3Fli3refPN98ya15L6NzAe9x6mv7jXce/IETr26IHPq68y8cMPC+S4Z2l9nKXlTWdpn+EepHTFilyJj8/4/WpCAqUrVrzn9oJw8aIBO7vM+rOzc+biRcNDl3FxcWX/fn2gICpqExcunC2A1I+iwp418PjNHHgFOKNpWj1N09yATVn2ndc0rSGwAEifszkR+E3TtLrAR8Dye23XNC0O+BII0jStvqZpO4FPAU9N0+oBPnl5IcbbHMYB7Yy5DgAjNU0LBtYBozVNe9X4HN8bn/P7+/y9coArkNsgxSxglqZpdYCEbPsaoM8SqA1UBV7WNG02cAZoo2lam1yea7BS6oBS6sCilSvz8rLzRcyff/J0iRLUqFKlwJ/7SVHv+ecJ/fZbVi9dysLly7l161ZhR3ogP79X+e67ML76KgQ7O0fmzv0vE2cKVnDwAooWLYqXV566EfEQjp84wfTZs5lUgFNYnzSW2Ccfj41lelAQk8aPL+woefL22yMICdlB+/berF79TWHHeSiW0r/Vc3Mj9IcfWP311yxctswijntgeX2cpeUVBeOddyazefO3fPBBF27evI6VVcHOVBSW60HDuIeBL5RSnwMbjCfw6X4y/vcg0MX4c3OgK4CmaRFKKTulVJn7bM9uN7BMKfVDlr//sJqin5DvNk5fKwZE5fFvALRQSsWgDwzM1DQtt3l7zQA/48/fAtOz7NunaVoCgFIqGqgC7LrfE2qatghYBMDJk9r9ymbnZG9PUpZRZsP58zjZ2ZmWsbPjrPFq1p20NK7duEG5MpnVX1DTV1euXMGPP+qLc7m51SEpKbNqDYYkHB2dTMo7OjqZTJvMrUxBcXJwICk5czqXITkZpyxXB9PLnDUYcHZ05M6dO1xLSaFc2bImZapVqULJkiU5dvIkdWrVyvecP/20gvXr9TquWbMOycmZ9XfuXBL29qb1Z2/vxLlzpmUcHPQytraZy4p4e3dnzJi38z0vwPffr+Cnn/TMzz//cO0i6+vKXmbdup+IjNzOwoXLzDqV1cnRMVtWA05OTjnKnE1KwtnZObNNFND9irlxcnQkKcsVYYPBkLMdp2d2csqROclgwH/kSD4PCOAZF5eCy2xB9WxJfXJGnv9Yx0lJSfgPH87nn31m9naxevUK1q3T+4tateqYHCOy9l/pHBxM+4vk5JxlADw9vXn//cG8+eawfM1rqf0bGI97D9NfGAym/UX2496zz+rHvRMnqFO7tnkzW1gfZ0l5Lfkz3INcS0ykrIsL6XMEylSqxLXERK4lJlIlywyuMpUqEWfGRaU3bVrB1q16HVevXocLFzLr78KFJGxtTevP1tbpnmUqVqzGJ5/o69mcOXOKgwfNl1s8Xu47c0DTtGNAQ/RBgkCl1KdZdqcPAafx4EGGh6Jp2tvoV/9dgINKKbsHPCQrBYQZZwTU1zSttqZpA/9FjJ3GmQvPAwOVUvXz+PisQ+P5Vjf3UqdGDeLOnCE+KYnU27cJ3bED96ZNTcq4N23Kmq1bAdi8cydN69XL+FBx9+5dft65s0A+iL76ah9Wrw5h9eoQ3N3bsW7dWjRNIyYmGmvr0jg4OJqUd3BwxNrampgY/X7cdevW0qZNW7PnzE2dWrWIi48n/swZvZ63bsW9RQuTMu7Nm7Nm40YANm/bRtNGjVBKEX/mTMZCTIlnz3Ly9Gkqli9vlpxduvTJWECwRYt2bNqk1/HRo3od29ub1rG9vSOlSllz9Khex5s2raV5c72Os967Gxm5lWefdTVL5p49+/D99yF8/30Ibdq04//Zu/N4q+b9j+Ovj5JGzQMJFxnSIDRpjlOJSpPhdn+6SDJEUtzcKOqiK1MkJelmTEgjRXNREpVwqUs0pzQiqT6/P75rd/Y5nbHOPmt9T5/n49Gjs9fe55x3u7XXWt/v+n4/3ylTXOYVK9LfL4oUKcqKFS7zlCnv0bixy7xw4TzGjBnF008Pp1ChQgnJG1OtalXW/Pgja9etc/vE++/TLNUw8GZNmjBh0iTADbmuW7t2rs29TUu1889nzU8/sXb9epd5+vTDMzduzITJkwE3VLVurVqICLt276Zbjx7cc+edXHRBdg+LR5HZs/fZp2PyocxH8R7v2rWLbrffzj09e3JRXIXvROnYsTNjx05k7NiJNGp0Ge+/744XK1cuo0iR9I9xK1e648X7779Ho0bueLF27ZpDr5s/fyannZbzc6B9Pb4BVKtSJeXx4sMPadYo5VSGZg0bMmHqVACmz5p16Hixdv36lOe9NWuoePLJic/s2THOp7w+X8Nl5ttJk6gerERQsU4d/ti5kz2bNrF6+nTOaN6cgiVKULBECc5o3pzV06cnLEfLlp0ZMmQiQ4ZMpFaty5g7173H3323jMKFi1GyZMr3uGTJchQqVJTvvnPv8dy571GrlnuPd+5009kOHjzIO+8Mp3nzaxOWO9rCnlLg37SCDBuuInIy8IuqvioiO4Cumfy8+bjifwNFpAlu6sEuEUlv+27g0O0SETlTVRcDi0XkclwnwbbUvyQdi4BhInKWqq4WkSJAxaCDI95uoFhmP0xVfxCRx4D7gOvS+F0dgHFAVj9tsd+7NYuvz5L8+fLx4K230rVfPw4cOECH5s2pfNppPDN2LFXPPptL69alY4sW9Hn8cZJuvJHixYrx1D+SF11YsnIlJ5UpQ6UENVbT07BhY+bNm0urVkkULFiIQYMeOfRcx45tefvtiQD069effv36snfvXho0aETDhu7CZObMD3nkkYFs3/4Lt912C+eeex4jRryUsLz58+fnwXvuoWvPnhw4eJAOV15J5TPO4JmRI6l63nlc2rAhHVu3ps9DD5HUsSPFTzyRpwYOBGDp8uW8+Mor5M+fn+NEGNC7N6Vy4a5mvXqNWbRoLtde697jvn2T3+MbbmjLyy+797hXr/488khf/vhjL3XrNqJuXfceDx/+OKtX/xeAk06qSO/eDyc8c4MGjVmwYC5t2rjMAwYkZ77mmraMG+cy9+3bn/79Xeb69RvRoIHLPHjwQPbt28ett94AQLVqNejXLzG58+fPz4P330/X7t09n/uVAAAgAElEQVTdZ69dOyqfdRbPPPccVc8/n0ubNqVj+/b06duXpFatKF68OE/9+9+Hvr9Zixbs2bOHP//8k49mzWL0yJGcleDK9Pnz5+fB++6j6223uf24bVsqn3kmzzz/PFWrVOHSJk3oeNVV9OnXj6Q2bdx+/JibTvLqm2/y09q1DBs5kmEj3UCn0cOHU7pUqcRn9uh99vGYfDTv8atvvOH2ixdeYNgLLwAwesQISpfOTt/+kbnkksZ8/PFcOnVK4oQTCtGvX/Lx4vrr2zJ2rDte9OnTn0GDko9x9eq548Xzzz/BTz/9gIhQoUJF7r33oYTm9en4BsF+ce+9dL3zTrdftGnjjhcvvODOe40b07FtW/r0709Su3bueBEsGbp0+XJeHDPGnfeOO44B992XK+c9345xvuWN8e0arv3rr3N6kyYULlOGu9euZU7//hx3/PEALB0xglXTplG5VSt6rF7Nn7/9xsQb3Gds7/btzBs4kJuXLAFg3sMPs3f79oTljHfhhY354ou59OiRRIEChbj99uT3uHfvtgwZ4t7jm2/uz7Bhfdm3by8XXNCImjXde7xgwRSmT38dgNq1k2jatEOu5Db+k9QVklM8KdICeBw4CPwJ3Kqqn4nIGuBiVd0qIhcDQ1S1iYiUAkbj5tr/BnRT1RUZbD8beDv4+T2Au3HD+QWYCfTUNAIGHQzvk7LjoBNQCBgMnBBs66eqk0RkDG5axNtBlunA8bgVDMal+rm9VfXK4HEhYDVQH7eywsWqeoeIVAZeDX7fB0BnVa2Yxvc/B3ymqmNEpAdwB66Gw2F1Bw7J5rSCsO07JfeqzeaUAnvSr1gbVVv2J/5kn5OKFs38NVFTOH/uVHnOUbmwNFiOyoWCZDluXeqyMh445ZSwE2TLL3v8mwtbsGDYCbKv8P5dmb8oSnw8XnhmX/4cX0Qr4R49IbzRd0eq3XKvLu0BqF491xbXSiiRgaG/+aoPePVeZtg5YNImIoWB31VVReRa4DpVbZsjP9w6BxLOOgcSzzoHcol1DiSedQ4knHUO5A7rHDCpWedA7rDOgfBY50D22ZH3yFwEPCdukugO4MaQ8xhjjDHGGGOMMUcs0p0DwbSGwak2/6Cq7cLIExOs2lAjzAzGGGOMMcYYY9LjX0HAsEW6c0BVp+PqAxhjjDHGGGOMMSZBIt05YIwxxhhjjDHGZJ+NHMiu48IOYIwxxhhjjDHGmHBZ54AxxhhjjDHGGHOMs2kFxhhjjDHGGGPyGJtWkF02csAYY4wxxhhjjDnG2cgBY4wxxhhjjDF5zMGwA3jHRg4YY4wxxhhjjDHHOOscMMYYY4wxxhhjjnE2rcAYY4wxxhhjTB5jBQmzyzoHImZDwTPCjpA9W8MOcCRKhR0g20qUCDtB9hQu6N8cry1bC4QdIds2bfIrs2/7McB+PDsmA0V3hJ0ge8rt+C7sCNlXsGDYCbJtX4VTw46QLQXy+3ceYf/+sBNkywkntAk7QrYtX65hR8i2CTUk7AjZVl39e59NzrDOAWOMMcYYY4wxeYyNHMguqzlgjDHGGGOMMcYc46xzwBhjjDHGGGOMOcbZtAJjjDHGGGOMMXmMTSvILhs5YIwxxhhjjDHGHOOsc8AYY4wxxhhjjDnG2bQCY4wxxhhjjDF5jE0ryC4bOWCMMcYYY4wxxhzjbOSAMcYYY4wxxpg85mDYAbxjIweMMcYYY4wxxphjnHUOGGOMMcYYY4wxxzibVmCMMcYYY4wxJo+xgoTZZSMHjDHGGGOMMcaYY5x1DuQBqsrQoYPo3DmJm25qzXfffZXm6779diU33tiazp2TGDp0EKoKwJgxz9KpU0O6dm1L165tWbRormXOA5lVlcGDB9GmTRJXX92ab75JO+/XX6+kU6fWtGmTxODByXmfemow7dq15OqrW9Or1+3s3r0roXkB5s2fT4vLLyepRQtGvvjiYc/v27ePnnffTVKLFnS65hrWrV9/6LkRI0eS1KIFLS6/nPkLFiQ8a4yq8vTTg7j22iS6dGnNt9+mv1906dKaa69N4umnk9/nmDffHE3DhuewY8cvCc87evQg7rgjiXvuac3336ed93//W0mvXq25444kRo9OzrtmzX+5//5r6NWrNY891p3fftuT0LyxzMOGDaJLlyS6dWvNqlVpZ/7uu5XcfHNrunRJYtiwlO/xe++9wo03tqRr1yt48cV/Jzzv8OGDuPHGJG69tTWrV6edd9Wqldx6a2tuvDGJ4cNT5p048RVuvrklt9xyBS+9lNi8scw+7ccA85YupUX37iR168bI8eMPe37fn3/Sc/Bgkrp1o9M997Bu82YAJs2ZQ9s77zz059w2bfjm++8Tn3fJElrccANJXbow8s03D8+7bx89Bw0iqUsXOvXowbpNmw4999/vv+eaO+/kiq5daX3zzfyxb1/C84LbLx59dBCtWiXRvn1rvv467f3iq69W0q5da1q1SuLRR5P3iyeeGEzr1i1p3741d911O7t22XnksLwLFtCidWuSWrVi5KhRaeft3ZukVq3o9Ne/Hsq7fccO/u/GG6lZuzYP/+tfuZI13jPP3MyqVSNYvnwoNWuekeZrrr66AcuXD2Xlyud47LEuh7afempZPvpoIMuXD2X27H9RsWLphGb18bzX5qWX6L15M7d++WW6r2n5zDP0WLWK7suXU6FmzUPba1x/PXd89x13fPcdNa6/PuFZo+1ABP74JVKdAyKyRkTK5MDPaSIilxzh9+0UkWUi8l8RGRL3XBsR+UcWvn9KOs/1FJHC2c2UFYsXz2P9+jW8+uoM7rlnIE89NSDN1z399AB69x7Iq6/OYP36NXz66bxDz3Xs+HdGjZrIqFETqVu3cSJiWuZczrxgwTx++mkNEyfOoF+/gTzySNp5H3lkAA88MJCJE2fw009rWLjQ5a1btz7jx0/hrbcmc9pppzN69IiE5j1w4AAPDxzIqJEjmTp5MlOmTmX16tUpXjP+7bc5sXhxPpw+nb9ffz1DhriP6OrVq5k6bRpTJ09m1Isv8tDDD3PgQO4ckBctmse6dWt4440Z3HvvQJ54YkCar3viiQHce+9A3nhjBuvWrWHx4uT9YvPmjXz66ULKlz854Xm/+GIeGzeu4dlnZ3DLLQN58cW087744gC6dx/Is8/OYOPGNSxb5vK+8MI/6dz5Hp58cjK1a1/GpEmHX8zmtE8/dZ+9MWNm0LPnQIYOTTvz0KEDuPvugYwZ4z57S5a4zMuWLeLjj2fywguTGDVqKh073pTQvEuWzGPDhjW89NIM7rxzIM89l3be554bwJ13DuSll2awYcMaPvvM5V2+fBGLFs1k2LBJjBgxlQ4dEpsX/NuPDxw4wMMvvMCoAQOYOmwYU+bNY/VPP6V4zfgZMzixaFE+HDmSv7dty5AxYwBo06QJE4cOZeLQofy7Vy9OKV+e885Iu3GTo3mffZZRjzzC1FGjmDJ7Nqt//DFl3g8+cHn/8x/+3r49Q4KG4v4DB+jz2GM8dNddTB01irFPPEH+fPkSmjdm/vx5/PjjGqZOnUH//gMZNGhAmq8bNGgAAwYMZOrUGfz44xoWLHD7Rb169ZkwYQrvvuvOI6NG2XnksLz/+hejnn+eqRMnMuX991n9v/+lzPvuu5x44ol8OG0af/+//2PIU08BcEKBAtx1xx3c27t3QjOm5fLLL6Jy5ZOpXPkWunUbxvDhtx72mlKlivH44zdw6aX9qFr1DipUKEmzZtUBGDLkRsaOnU2NGnfy8MPjePTRxDZgfTzvLRszhldbtkz3+bMuv5xSlSvzbOXKTO7WjSuGDwegYMmSNO7fn1F16jCqdm0a9+9PwRIlEp7X5B2R6hzIQU2AbHcOBOar6gVATeBKEakPoKqTVPWxo8jUE0hI58DChTNp3vwqRIQqVS7g1193sW3blhSv2bZtC7/+uocqVS5ARGje/CoWLJiZiDhZYpkTb+7cmVx5pctbvfoF7N69i59/Tpn3559d3urVXd4rr7yKOXNc3nr1GpA/vytLUq3aBWzevOmw35GTVqxYwWmnnkqlSpUoUKAAV7RqxcxZs1K8ZtasWbRr2xaAFi1a8MmiRagqM2fN4opWrShQoACVTjmF0049lRUrViQ0b8yCBTNp2dK9z+effwF79uxi69aU7/PWre59Pv989z63bHkV8+cn7xfPPvsot93WBxFJeN4lS2bSuLHLe/bZbj/evj1l3u3bt/D773s4+2yXt3Hjq/j0U5d3w4Y1VKlSC4Dq1euzaNGMhGf+5JOZXHZZ8mdvz560P3u//Zb82bvssqv4+GOXefLkN7j22m4UKFAAgJIlE3uXatGimVx6qct73nku7y+/pMz7yy8u73nnubyXXnoVn3zi8k6d+gZXX52ct0SJxOYF//bjFatWcdpJJ1GpQgUKHH88VzRqxMzFi1O8ZtbixbS79FIAWtSvzyfLlx820mHqvHlc0bBh4vN++y2nnXwylU46yeVt0oSZH3+cMu/HH9OueXOXt1EjPvniC1SVhZ99xjlnnMG5Z54JQMkTTyRfLnUOzJ49kzZt3H5Ro0b655E9e/ZQo4bbL9q0uYpZs9x+ccklyeeRGjXsPHJY3i+/TM57/PFccfnlzJw9O2Xe2bNp16aNy5uUxCeLF6OqFC5cmIsvvJATguNEbmrbtg5jx7qcixd/S4kSRahQoWSK15xxRnlWrdrA1q1utMhHHy2jQwd3aV6lSiVmzXLv7ezZK2jbtk5C8/p43vtp/nx+/yX9EVjntm3LirFjAVi/eDEFS5SgaIUKnNWiBd9/+CF7t29n744dfP/hh5yVQSeDMamF1jkgIkVEZKqILBeRlSJyTfBUDxH5XES+FJFzg9eWEpH3RGSFiCwSkerpbReR04HuwN3BCICGItIp+B3LRWRemoFSUdXfgWVAxeB3/V1Engu+PjP4fV+KyCARiR9fVFRE3g5GHrwmzp3AycBsEZl92C87Slu3bqZcuQqHHpcpU4GtWzcf9pqyZZNfU7ZsytdMmPAaN93UmsGD+7J7986cjmiZQ8i8ZctmKlRIzlK+fAW2bNl82Gvi/01pvQZg4sR3qF+/UeLCApu3bEmVtzybN6fMsnnzZk466SQA8ufPT7Fixdi+YwebN6f+t5Zn85aUJ/5E+fnnlO9h6v9zSHu/+Pln95r58z+ibNlynHXWubmS95dfNlO6dHKW0qUr8Msvm7P8mkqVKrNkibtg+uSTD9i2bWPCM2f1s1emTNr/D+vWreHLLz+jR49O9Or1N779NrEX/Nu2pcySlbxlylRg2zb3mvXr17By5Wf07NmJPn0Snxf82483b9tGhTLJAw3Lly7N5m3bDnvNScFr8ufLR7EiRdiealj7tPnzuaJx4keebd66lQplyybnLVOGzVu3Hp43eE183h/Wr0eAm/7xD9rdeisvjhuX8LwxWT2PlC+f+XlkwoR3aNDAziPZzrtlCycFr8mfPz/FihZl+44dCc2VmYoVS7N27c+HHq9bt+2wqQGrV2/knHMqctpp5ciX7ziuuqoulSq5z+Py5T/Qvn09ANq1q8eJJxamVKliCcvr43kvM8UqVmTn2rWHHu9at45iFSumu/3YFfaUAptWkB0tgQ2qWkNVqwIfBNu3quqFwHAgNlbqIeALVa0O3A+MTW+7qq4BXgCeUtULVHU+8CDQQlVrAG2yEk5ESgKVgbQ6E54BnlHVasC6VM/VxI0SqAKcAdRX1aHABqCpqjbNyu/PTW3aXMdrr33Iiy9OpHTpcjz//NEMkMgdljn3jBo1nHz58tGqVZY+OiYb9u79nVdeGcFNN90VdpQsu+22fzF9+uvce2979u79lfz5c/+uVXYdPHiA3bt3MnToW3Trdi+DBvU87A5ylBw44PI+9dRbdO16L48+Gu28Pu7HAMu//ZZCJ5zA2aedFnaUDB04cIClX33F43378vpTT/HRwoV88vnnYcfKlpEj3XnkyivtPHKs2LHjV269dTjjxvVh/vzHWLNmCwcOHASgd++Xady4Kp9//jSNG5/PunVbDz0XRT6e94w5UmEuZfgl8ISIDAamqOr8YCjiu8HzS4H2wdcNgA4AqjpLREqLyIkZbE9tITBGRN6K+/npaSgiy3EdA0+ralpj4OoBVwVfvw4MiXvuU1VdByAiy4DTgQyr2ohIN6AbwODBI/jb37plEtHdgZ469S0Azj23Glu2JMfcunUTZcqUT/H6MmXK8/PPya/5+efk15QqlXz35corO9G3b/dMf/+RsMyJzzxu3Gu8+67Le/751dgUV9Bq8+ZNlCuXMm+5cuVT/JtSv2bSpHeZN28OI0aMSfhQ4fLlyqXKu5ny5VPmLV++PBs3bqRChQrs37+f3bt3U7JECcqXL3/495Yrl7Cs7777GpMnp71fxP+fx6S1X5QtW571639i48Z13HBD20Pbb7qpPSNHjqd06bLklA8+eI2PPnJ5zzqrGtu2JWfZtm0TpUqlzFuqVPl0X1Ox4pk88MBoADZs+IGlS+fkWM54Eye+xrRpLvM552Tts7d1a9r/D2XKlKdBgyREhHPPrY7IcezcuZ0SJUrlWN7Jk1/jgw9c3rPPrpYiS1bybt26idKlk/PWr+/ynnNOYvKCf/txvPKlS7Mp7s775m3bKF+69GGv2bh1KxXKlGH/gQPs/vVXSp6YfIkwdd48rmiU2DvZh7KUKcOmn5PvtG7eupXyZVKWWCpfujQbf/6ZCmXLpshboUwZalWrRqnixQFoVLs2X61eTb0LL0xI1jfeeI133nH7RdWqWTuPxE8XSP2a9957l7lz5zBqlJ1HjihvuXJs3LQpOe+ePZQMYQ75bbe14uab3bSXJUtWUalSWeAbAE45pTTr12877HumTFnClClLALj55haHOgA2bvyFDh0eBaBIkYJ06HAJO3f+mqN5fTzvZcfu9espXqkSsTECJ55yCrvXr2f3+vWc3qTJodedeMoprJkzJ4yIEeHfnfuwhTZyQFW/Ay7EdRIMEpEHg6f+CP4+QA51Xqhqd6AfUAlYKiIZTeCcH4wwOB+4SUQuyOav+yPu6yz9G1R1pKperKoXZ6VjAKBdu86HCtvVr38ZM2a8h6ry9dfLKFKkGKVLpzyhlS5djiJFivL118tQVWbMeI/69d1czPi5u/Pnf8Rf/lI5SxmyyzInPvM113Rm3LiJjBs3kaZNL2PKFJd3xYplFC1ajLJlU+YtW9blXbHC5Z0y5T0aN3Z5Fy6cx5gxo3j66eEUKlQox7OmVq1aNdb8+CNr161j3759TJ02jWZNUw60ada0KRMmTgRg+vTp1K1bFxGhWdOmTJ02jX379rF23TrW/Pgj1atXT1jW9u078/LLE3n55Yk0bHgZH3zg3uevvnLvc5kyKd/nMmXc+/zVV+59/uCD92jQ4FLOPPMcJk/+hPHjZzF+/CzKlq3ASy+9m+MNqpYtOzNkyESGDJlIrVqXMXeuy/vdd8soXLgYJUumzFuyZDkKFSrKd9+5vHPnvketWm6/2LnTXQAePHiQd94ZTvPm1+Zo1pi2bTszYsRERoxwn72PPsr8s1e4cPJn76OP3qNePZf5kksuY9kyNx993bof2L//T4oXL3nY7zwarVt3ZtiwiQwbNpF69S5j5kyX95tvXN5SpVLmLVXK5f3mG5d35sz3qFvX5a1X7zKWL09sXvBvP45XrXJl1mzYwNpNm9j3559MnTePZrVrp3hNszp1mDDTDQWevnAhdatXP9Q4PXjwIO8vWJBrnQPVzjmHNevXs3bjRpd3zhya1auXMm+9ekyY4eYyT583j7oXuLnPDS6+mO9++IHf9+5l/4EDLFmxgrMSONrhuus68/bbE3n77Yk0a3YZkya5/WL58vTPI0WLFmX5crdfTJr0Hk2bun15wYJ5vPzyKJ591s4jaeatWjU5759/MvX992kW17ADaNakCRMmTXJ5P/yQurVr50pdj9Sef34aNWv2pGbNnrz33mKuv969r3XqnMPOnb+xadP2w76nbFnXoVWiRBFuu+1yRo1y+3fp0sUO/Rv69u3I6NEf5XheH8972fHtpElUD1YiqFinDn/s3MmeTZtYPX06ZzRvTsESJShYogRnNG/O6unTQ05rfBLayAERORn4RVVfFZEdQNcMXj4f6AwMFJEmuKkHu0Qkve27gUO3B0TkTFVdDCwWkctxnQSHd3HGUdUfROQx4D7gulRPL8KNWBgHZPUIsRsoBmzN7IXZVbduYxYvnsvf/pbECScU4r77Hjn0XNeubRk1yp0Ee/bsz2OP9WXfvr3Urt2IOnXcRdGIEY+zevV/EYEKFSrSq9fDOR3RMoeQuUGDxixYMJc2bZIoWLAQAwYk573mmraMG+fy9u3bn/79+/LHH3upX7/RoTmhgwcPZN++fdx66w0AVKtWg379Epc5f/78PNivH127duXAwYN0aN+eypUr88zQoVStWpVLmzWjY8eO9LnvPpJatKB48eI89cQTAFSuXJnLW7ak1ZVXki9fPh584IFcK9hVr15jFi2ay7XXuve5b9/k9/mGG9ry8svufe7Vqz+PPOLe57p1G1G3bu40SlK78MLGfPHFXHr0SKJAgULcfnty3t692zJkiMt78839GTbM7ccXXNCImjVd3gULpjB9+usA1K6dRNOmHRKeuXZt99nr0sV99nr3Ts58yy1tGTHCZe7Roz9Dhrj3uFatRtSu7TK3bNmBJ564n5tvvpL8+Y+nT5/HEnpxXatWY5YsmcuNN7p94u67k/Pefntbhg2bGHzdnyefTM5bq5bL27x5B5566n66d3d577knsXnBv/04f758PNi9O13793fHi8suo/Jpp/HMq69StXJlLq1Th45JSfR58kmSunWjeNGiPHXvvYe+f8lXX3FS2bJUipvvnfC8d9xB1759Xd4WLah8+uk8M2YMVc8+m0svuYSOl19On8ceI6lLF4oXK8ZT//wnAMWLFePvHTrQ8Y47EBEa1a5NkzqJLeAW07BhY+bNm0urVm6/GDQoeb/o2LEtb7/t9ot+/frTr19f9u7dS4MGjWjY0O0XjzziziPdurnzSPXqNXjwQTuPpMh7//107d6dAwcO0KFdOyqfdRbPPPccVc8/n0ubNqVj+/b06duXpFatXN5/Jy9t2qxFC/bs2cOff/7JR7NmMXrkSM4KClcm0rRpn9Gq1UWsXj2C3377gxtuGHrouS++eJqaNXsCbrnDGjVOB+Dhh8exatUGAJo0qcajj16PqjJv3lfcfvsLCc3r43mv/euvc3qTJhQuU4a7165lTv/+HHf88QAsHTGCVdOmUblVK3qsXs2fv/3GxBvcZ2zv9u3MGziQm5e4ERvzHn6YvdsP77gxJj0S1jxGEWkBPA4cBP4EbgXeBi5W1a0icjEwRFWbiEgpYDRuDv9vQDdVXZHB9rODn3UQ6AHcjZsmIMBMoKem8Q8POhh6q+qVweNCwGqgPm4FhItV9Q4RqQy8ChTC1UrorKoV0/j+54DPVHWMiPQA7sDVWUi37sCGDUR3YqkJjW+r0BQuGN25g+nZstW/xVviRqN6wbf9GGD//rATZF/RomEnyJ5yO74LO0L2FSwYdoJs21fh1LAjZEuB/P6dR3w7YMgJHcOOkG3Ll08KO0K2TaiR+yM9jlZ/Vf9Cp0Gkc+jtKtXXvHovQ+sc8JmIFAZ+V1UVkWuB61S1bU78bOscMGnxrVFlnQO5wzoHEs+za33AOgdyhXUOJJx1DiSedQ7kDuscCI91DmRfmAUJfXYR8Jy4cZ47gBtDzmOMMcYYY4wx5hAPOxlDdkx2DgRTGgan2vyDqrbLyvcHyyPWyPFgxhhjjDHGGGNMCI7JzgFVnQ5Y6U5jjDHGGGOMMYZjtHPAGGOMMcYYY0xediDsAN7xrwKXMcYYY4wxxhhjcpR1DhhjjDHGGGOMMcc4m1ZgjDHGGGOMMSaPsWkF2WUjB4wxxhhjjDHGmGOcjRwwxhhjjDHGGJPH2MiB7LKRA8YYY4wxxhhjzDHOOgeMMcYYY4wxxpgIEZFOIvKViBwUkYszeF1LEflWRFaLyD/itv9FRBYH28eJSIHMfqd1DhhjjDHGGGOMyWMORuDPUVkJtAfmpfcCEckHDAMuB6oA14lIleDpwcBTqnoWsB24KbNfaJ0DxhhjjDHGGGNMhKjqN6r6bSYvqw2sVtXvVXUf8CbQVkQEaAa8HbzuP8BVmf1OK0gYMSefjCTqZ4tIN1Udmaifn9N8ywuWOVni+h0T9R6XK5fTPzGZb5ltP84dvmVOWN5yZ+f4j4zx7T2GxGXOdCzpEUrce+zfeYQCiXqXE5NZdVJO/rgU7LOXrLpqTv/IQ3x8n3OT6qSEtauySkS6Ad3iNo3M4f+zisDauMfrgDpAaWCHqu6P214xsx9mIweOLd0yf0mk+JYXLHNu8C0v+JfZt7xgmXODb3nBMucG3/KCZc4NvuUFy2wSQFVHqurFcX9SdAyIyEcisjKNP23DyGsjB4wxxhhjjDHGmFymqpcd5Y9YD1SKe3xKsG0bUEJE8gejB2LbM2QjB4wxxhhjjDHGGP8sASoHKxMUAK4FJqmqArOBjsHrugATM/th1jlwbPFtTpJvecEy5wbf8oJ/mX3LC5Y5N/iWFyxzbvAtL1jm3OBbXrDMJmJEpJ2IrAPqAVNFZHqw/WQRmQYQjAq4A5gOfAO8papfBT/iPqCXiKzG1SB4KdPfqQkskmGMMcYYY4wxxpjos5EDxhhjjDHGGGPMMc46B4wxxhhjjDHGmGOcdQ4YY4wxxhhjjDHHOOscyMNEJF/YGYzJaSJyqYi0FpHjw86SF4jIcSJyddg5jMkpInJCGttKhZElLwqOGZeEnSOvE5G7srItSkSkU1a2RYWIzMzKNmOOJdY5kLetEpHHRaRK2EGywteDtIjsFpFdqf6sFZEJInJG2PlSE5EKIlIh+LqsiLQXkcBx5IsAACAASURBVPPDzpUVIvIEUB+oQRaWYwlD8H6m/nOpiJQLO1taVPUgcG/YObJLRDqJSLHg634i8q6IXBh2rqwI9oknReQJEWkXdp70ePwevxvfeSgiJwEfhpgnXSJSKqM/YedLS3DMGBZ2juwSkVeysi1CuqSx7e+5HSKb+mZxW6hEpGDw+SojIiXjPnOnAxXDTZc5X6+XjR/yhx3AJFQN3FqXo0TkOGA08Kaq7go3VkoiUhAoTHCQBiR46kQ8OEgDTwPrgNdx2a8FzgQ+x73nTUJLloqI3AL8w30pg3EXGiuBR0Xk36qa6RInuSnoDBioqjuCTacCsbvcX4aTKlM34ZacmR08bgIsBf4iIg+rahQvRj8Skd7AOODX2EZV/SW8SJl6QFXHi0gD4DLgcWA4UCfcWBkTkeeBs4A3gk23iMhlqnp7iLHS4+V7DLwHvCUiHYFKwCSgd7iR0rUUUNy541Rge/B1CeAn4C/hRcvQTBHpALyr/ix7laITPBhdeVFIWdIlItcBf8WdMybFPVUMiOQxWUQuB1oBFUVkaNxTJwL7w0mVoVuAnsDJuM9g7LpzF/BcWKEykweul40HbCnDY4SINMY1XksAb+MaXKvDTeUEw+RiB+n1pDxIv6iqkT1QA4jIclWtkWrbMlW9IK3nwiQiX+Iu7AsBPwJnqeqm4CQzW1UvCDVgKiJSH3gAmIa7U9UKuAcoCLyhqs+EGC9NwRq016vq5uBxeWAscB0wT1WrhpkvLSLyQxqbVVUjN/IlRkS+UNWaIvIo8KWqvh7bFna2jIjIf4HzYg2qoOP2K1U9L9xkh/P1PQYQkduBlsDpwC2q+nG4iTImIi8CE1R1WvD4cuAqVb0l3GRpE5HdQBFcw28v7rytqnpiqMHSICJ9gftx573fYpuBfcBIVY3UnW0ROQ3XKfQorjM/ZjewIljTPFJEpA5wLvAw8GDcU7tx1xbbQwmWCRHpoarPhp0jq3y/XjZ+sM6BPCzoFb8CuAF3gfQK8BrQEHhEVc8OL93hfDtIx4jIJ8BTuE4XgI5AL1WtG+skCC9dSiLyuapeGHydouMiyhf9IvI33CiHoao6KZOXh0pEvlbVKnGPBdf4qxLl99g3IjIFd3GUBFwI/A58GqXOuLQEuW9X1R+Dx6cBz6lq63CTHc6391hEesU/BK4HVgBfAKjqk2HkygoR+VJVq2W2zRw5EXk0ah0BeUXs2kJEXlfVv4adJzvE1c84nbjR1Ko6NrRAWeDr9bLxg00ryNtW4YY2P57qrsnbItIopEwZ2SQixVR1t4j0w12MDlLVz8MOlonOwDPA87jhoYuAv4lIIeCOMIOlQUXkeFX9E9dxBBwaqha5GiQikh9oAWwBrgLuFpGuuOHOy0MNl745QaNqfPC4Q7CtCLAj/W8Lj4gUBnoBp6pqNxGpDJyjqlNCjpaRq3F3hoeo6o5gXnmfkDOlS0Qm444PxYBvROTT4HEd4NMws2XAq/cY997Gezed7VG0ITjvvRo87gxsCDFPpoIRZ5VxI7kAUNV54SXKmKr2FZGKwGmkbAhGMrOItAcGA+VwnV2RHZ0BFBCRvwJ1gtwpqOq7aXxP6IKaE2cCy4ADwWbFjfaLLFV91sdODeMHGzmQRwWjBv6pqg+HnSWrRGSFqlYP5rcOws1vfVBVIzm/VUQGq+p9ItJJVcdn/h3hE5FTgQ2phyUGF0znqepH4SRLW9DI/gQ3x+4UVe0iIifjhi6qqt4casA0BCMF2gMNgk0LgXeiPC9XRMbh5l1er6pVg86Cj6M06iU1EXlFVf8vs21REUztSpeqzs2tLFklIgOBebh94dfMXm+OXFAcrT8Q67ifBzwU1bofQSftXcApuIZVXeATVW0WarAMiMhjuJpAXxPXEFTVNuGlSp+IrAZaq+o3YWfJTHDd1hnXoZh6dJ+q6o25nypzIvINUCXK5+e0pNepoap3hpfK5BXWOZCHicinqlo77BxZ5dv81mD+fnVgaWyovslZsWG1IlIAWBT/PovIBaq6LMR4R0REPlHVemHniCcin6nqxfGft6jVy0gtfopM8Dgf7rgR2dVZgowfqWrTsLNkhYjcgJuGVg83d3g+rm5GJFcKiRGRD4FOGhQyDe5wv6mqLcJNlncE579auOPyBSJyLm664mF3jaNCRL4FqqvqH2FnyQoRWaiq9cPOkR0icpNGrLBxRkRkPHCnqm4MO0t2+NqpYfxg0wrytoUi8hyHVyCP6jD99SIyAje/dbC4taojN9Q9zge4ytJFRWQXwZC/2N8RHfoHHComlfqkshP4DLhHVb/P/VRpGhHUdABIMV/Yx46BQMHMX5Lr9gXTYGJF8s4EInkBHV9cLO5zB0FxsdCCZYGqHhCRgyJSXFV3hp0nM6r6MvCyuKVPr8ZV/O9G9Ifpl9XkFU5Q1e0S0aVEY0TkbNz7ezophwlH9U78XlXdKyKIyAmq+l8ROSfsUJn4HjieiB7bYuKG5X8WjOp6j7jMUR2iH3gzmB4T6SlqqaZ5fR1M84p/jyM5miTOSqAC4FWnhvGDdQ7kbbEhwfFTCxSI6sWGV/NbVbUP0EdEJqpq27DzZJM3yy9G7S57DohiT39/XGdXJRF5DahPRNfTVtVHcUtv+lpcbA/wZXB3O77TNnLDQUVkFFAF2IwbNdARd4yIugMicqqq/gSHij5G8XMXbzzwAjCK5GHCUbZORErgGq4fish23Ao4kSMiz+L+/38DlolbDz6+IRi1z158cdLfgOZxj5XkWhpRNBo3Re2S4PF63L4dqc4BYEjYAY5EHujUMB6waQUmcoI7PPEFjn4KMc5Ri+gwci+WX0w9dDwviOq/SURK4+YNC26o8NaQI2UoqO3QDlfbQYH5qvpeuKkyJyJd0tisUSwkJSITcEtmfQ3MxU0piMqoonSJSEvcKJK5uP25IdBNVaeHGiwDIrJUVS8KO8eRCOppFAc+UNV9YedJLZ3P3CGq+p/cypLX+ThFzSc+1q4x/rGRA3mciFwBnE/KxnYkixSKSBvgCdzF6BbgVOC/uPw+i+Iw8t9E5GpSLr+4N/jaegwTSzJ/SSgak9zQPh6YEG6cTA0DzgLeCB53F5EkVb09xExZUUJVn4nfIG7t6shR1XYAInIebtWQ2SKST1VPCTdZxlT1AxG5ENfZBdAz6p1dwGQRuQ33uYu/ExjJgoRwqAhdZVV9WUTKAhWBH0KOdRhfG/8iMjSNzTuBzyJc98ObKWrg1RRLwBr/JnfYyIE8TERewFV5b4obqtgRt0b1TaEGS4eILMdNefgoKEzYFPhbVPNmVRTvFIvIGbjlF+uRvPzi3bghgBep6oIQ4x0iIvtxwyoPe4oI1nXISsE5EamqqitzMVamROR5Uja0rwH+F+WGtoj8F7fCRuwi9DjgK1U9L9xkGUvreBDVwqsiciXurnsjoATuODFfVUeHGiwdInJuMPc9zeNthOvtICJpNapVVc/I9TBZICL9gYtx88nPFreKzPgoF9ALiiim1xAcpKrbcj9V+kRkJHAuKZfF/QEoDXyvqj3DypYeEUkC+uGmI80gmKKmqnPCzJWeYEWW9KZY3qqqTcJLlz7fOjWMX2zkQN52ibqlAVeo6kMi8gTwftihMvCnqm4TkeNE5DhVnS0iT4cdKi+RYPlFXAdA63ReFomOgcCXUWw0pScrBeei1jEQaEbKhvZ/gK/CjZSp1bjRRbF5zpWCbZEkItcBfwX+IiLxS30VA6J6d7glrtbAM6q6IewwWdALVzDxiTSei3K9HVT1L2FnyKZ2QE2CGhSqukFEol6o8n1cPYfXg8fX4m6gbALGkHKufxRUB+qr6gEAERmO+zw2AL4MM1h6VPVDEfmc5Clqd+Ea21HVJtWUh5HBFMv7ROT+0FJlzpu6UcY/1jmQt/0e/P1b0Ku/DTgpxDyZ2SEiRXHrO78mIluIK9jlsSgNI28lIv8A+pJ8N8LkLG8KzsXxqqEdKAZ8ExRkUqA2rrr3JIhkYaaPcZWly5Cy8bobWBFKokyo6h0ZPR+1eiqq2i3424ulIuOJyPVpbY9iLYrAPlVVEYl1KBYJO1AWXJZq1M6XsZE8IvK30FKlryRQFHdHGKAIUCrohI7sUP1gBMbU2OOgs+DU8BJlyNcplr52ahgPWOdA3jYlqCb8OK43UXHTC6KqLa5D426gM67AUSTrI8RkZRg58H+5lScLfFt+McpVmdPzLv7l9q2hDfBg2AGyQ1V/xHW+ZNiYjlqDOxNRrKeCiBQEbiOuWCXwgqruzfAbw1Ur7uuCwKW483ZUOwfeErf0cAkRuRm4EXgx5EyZyScitVX1UwARqQXkC57bH16sdP0bt7rCHNw5uhHwSNAR81GYwbIpSjdIUuuMm2L5PMlTLP8W1E3IsHM0ZL52ahgPWM2BY4SInAAU9GFt7fRE9aI5WBapvU/vrS/LL8bPzxaRZ1W1R9iZsiK4sDhVVb8NO0tW5MUKyFE9XmQmqvUH0hLFeioAIvIWbkTGq8Gmv+IKQXYKL1X2BB37b6pqy7CzpCeYX94c1/ibrqofhhwpQ0FnwGjc3XgBdgFdcVOorlDVt0KMlyZxSzrXDh4u8WR6Twoi8pOqRnXkgJd8qRtl/GQjB/IgEWmfwXOoqm93NWMieZcKD4eRZ9YxEKGGVfwdh8gWuoonIq1xaygXwM0vvwB4OKJ334HMG/8R2h+yI6rHi8xYj/3Rq6qqVeIezxaRr0NLc2R+BSJbh0BEegCvRr1DIJ6qLgGqiUjx4HF8h35kOgbSKKy5Nvi7gohUiGJhTRGZTNrHLsEVUIwUEblXVf8tIs+SRu4oX78BBAUHfagbZTxknQN5U0ZFdRT/hjzHRPWi2cdh5JmJSsMqqv/nGRmAu9MzB0BVlwW9/D6Lyv6QHT7uO76J6nDhz0WkrqouAhCROrgq3pGVqnGVDziPCDVY01AeWBLMJx+NGzkQyc+ciPxNVV8VkV6ptgOgqk+GEix9PhbWHHKEz4Xlm+DvSB8XUvO9U8P4wToH8iBVvSHsDMcSVf2Pb8PIsyAqF3nnisgKXCPkzOBrSK6RUD28aOn6U1V3xi48AwfDCpNDorI/HAsi0eD2sJ5KvIuAj0Xkp+DxqcC3saXsInrciG9A7Qd+VNV1YYXJjKr2E5EHcNMKbgCeC6ZzvKSq/ws33WFixRKjvpoC4GdhzaxOPRORd1S1Q6LzZEZVJwd//yf1cyIS5SkQXnZqGL9Y50AeJyJXAOcTd+dPVSNd5C8DkbhoTs3HYeQeifSa9en4SkT+iit+VRm4E1ep3uSuyB0vfGpwe7wsJ7glGNMlIiVVdXtuhckKVZ0rIuVJLky4Ksw8WRGsVrAJtxTgflx1/bdF5ENVvTfcdMlUdUTw90NhZ8kOESmMG0Vwqqp2C84n56jqlJCjHY3IjKITkXpARWCeqm4RkerAP4CGuBV7IsfjTg3jkePCDmASR0ReAK4BeuAulDsBp4UaKh0ikk9EZmfyskhcNKdhAG4Y+Q5ww8iJ0AnwCEWiYaWqP2b0J/Y6EfkkzJyp9MB1yP2BW4N4J9Az1ERHLxL7Q4yvx4tgvfKDsTnP6bwmSg3uWD2Vl0RkaOxP2KEyk4XjxsywM6YWVB7/FHeevhpYLCIdw02VPhG5S0SW4irqLwSqqeqtuFEbod8ZTouInC0iM0VkZfC4uoj0CztXBl4G9gGXBI/XA4PCi5MjIjEKTUQex02H6QBMFZFBwAxgMVA5zGyZEZF6ItJRRMoFj6uLyOu4z6ExR81GDuRtl6hqdRFZoaoPicgTwPthh0qL53epvBpG7tPdy2yIzJx4Vf0N+KeI/Cv4OtJ83B88P174VMA0L9ZTgYh1dgX+CdRS1S0AIlIWt1zd2xl+V3hK4Vbp+TF+o6oeFJErozg6A7fUYh8gNpJgRdCoimqD+0xVvUZErgN3bpFUFxrmiF0B1FTVvSJSElf0saqqrgk3VsaCTo0rgWXAfSIyHbfixqO45USNOWrWOZC3xdY8/U1ETgZ+AU4KMU9mfLpojufVMHLPG1bpicTdCAARuQQYhVsu61QRqQHcoqq3hZssbR7vD74eL7xpcOfReioQoeNFnONiHQOBbUR4dKeq9s/guW+CQoVRW+aysKp+mqp9vT+sMFmwL/j8KYCInIkbkeazqHRu7FXVvQCqul1EVkW9YyDgZaeG8Yt1DuRtk8Wtlfw48DnuBPNiuJEy5M1Fcyo9cHd9YsPIpxPdOxExvjasfPAU0AKYBKCqy0WkUbiRMuXj/uDl8cKnBrfVU8lVHwR3Ad8IHl8DTAsxz9GKSiMw3taggR1rbHcENoYbKUP9gQ+ASiLyGm4537+HmigbgsZrJVVdEbf5vrDypHKGiEyKe/yX+McRPsb52qlhPCIRXXnG5AAR6QR8oKq7g6rCFwIDo7hGbowvF81pEZHCPgwjBxCRLmltT6vIjQ9E5AtVrRl2DgARWayqdeIzichyVa0Rdrb0+Lo/+Hi8iG9wq2qkG9zBnPJmwJy4fXmlqlYNN9nRidLxAiAYKn4Krhhhg2DzfFWdEF6qoyMin6tqpEYOiFtSdiRuDv924Aegc+qpEVEhIq8CK4Dfge+Bxaq6NdxUGROROUAb3M3HpcAWYKGq9sro+3KbiDTO6Pmsrr6Q20RkBzAvblOj+MdRPI8Y/9jIgbztAVUdLyINcBd4Q4DhQJ1wY6XN17tUvg0jB+/uXvo2J35tsE+oiBwP3EXy8kOR5NP+EOPr8YLkAqZzwBUwDRotUeRVPZUYEXlFVf8vg22XhhArXUHV/2mqWg0PR8N4ZD2uyN9sXM2EXUAXIKorOL2Eq5yfBJwJfCEi81T1mXBjZai4qu4Ska7AWFXtL8lLEEdGVBv/WdA21eMnQklh8rTIzmczOeJA8PcVwIuqOhV3IR1VA/Cz6n9sGPk2cMPIcb25kRU0rJbhhiwiIhekGmIXGR5WeO8O3I5bImk9cEHwOLJ82h/iDMDP48WfadR2iGqDO0U9FRF5lgjXU4lzfvyDoIPxothjVf0l1xNl7nMRqZX5y7wRxWkFE4HWwJ/ABtx0ql8z/I4Qqeps4F/AA7gpoRcDt4YaKnP5ReQk3IobPi+5GEmqOjejP7HXicg7YeY0frORA3nbehEZget1HiwiJxDtDiEv71IBqOraVLkPpPfaiBiAP3cvwZM58UEj5BlV7Rx2lmwagF/7A/h7vPCpgKlX9VREpC9wP1BIRHbFNuOWgxsZWrCsqQN0FpEfccc4wQ0qqB5urLT5NjojcIqqtgw7RFaJyEygCPAJMJ+41Swi7CHccWKBqi4JziOrQs50LIr6+dtEmHUO5G1XAy2BIaq6I+jN7RNypoz4dNEcz7th5PjXsPKi+FxQ+f80ESmgqvvCzpMNvu0P4O/xwpsGt2/LcgKrVbWYiLylqleHHSabWmT0pERvaUAfR2d8LCLVVPXLsINk0Qrce1oV2AnsEJFPVPX3cGNlaGN8h5aqfi8iT4YZKCMi0klVx2e2zUNWUM4cMStIaCJDRArjLpqbB5umA4NilVmjSkTKAM8Al+Hu9swA7lLVbaEGy4CIvATMBP4BdMA1rI5X1e6hBsuAL3PiRWQscB5utYL4UQ5RvkDycX/w8ngR40MB0/h6Kqoa+XoqsSJ4USyGd7Si8m+KH50BxPbfQ6MzVLVvWNnSIyJf4hpL+YHKuOJ+fxDx0RkxIlIMt0pBb6CCqp4QbqL0pbWfRmXfTYtvebMqL/wbTHhs5ICJDA/vUvk8jNybu5fgXfG5/wV/jgOKhZwlq7zaH8DP4wV4V8DUt2U5t4nIDFItSxYT0eNFVkVlDr+PozOuDDvAkRCRO3AFCS8C1gCjcdMLIkdE6uFWgSgrIvErE5wI5AsnVfpE5HKgFVBRRIbGPXUisD+cVDkqKscL4yHrHDCR4dlFM+DvMHIPG1YD8GROvKo+FHaG7PJwf/DyeBHwqsHtWT2VK3BL9r5C3qviHZVhnn2B8cBZYQfJqqguVZgFBYEngaWqGvUGawHcsTg/KTvFdwEdQ0mUsV+Az3DLLi6N274buDuUREdIREoClVQ1flWI+8LKY/xnnQMmSry6aI7zPbAwuFPlyzBy3xpW3syJF5GywL24ObkFY9tVtVlooTLh4f4A/h4vfGpwe1VPJeigXSQil6jqz2HnyaPy8uiMSFHVIWFnyKqgUv5cERmjqj+KSNFg+56Qo6VneDAFqYWq/ifsMNklInNwHRv5cZ0bW0Rkoar2AlDVGSHGM56zzgETKR5dNMfzcRi5bw0rn4rPvQaMww1l7Y5bRzvqDRXf9gfA2+OFTw3u7rh6KrFlOWcQ8WU5Y0RkCFAFTzrosiAqw4Tz8ugMc/SKicgXQCkAEdkKdInYcsMABYJrijoi0j71k6oa9QLIxVV1l4h0Bcaqan8RWZHpdxmTBdY5YKLEp4vmQ3wcRg7eNax8mhNfWlVfEpG74u6mLAk7VGY82x/A0+MFnjS4Pa6nAskddFfgSQedL0sD2ugMk4mRQC9VnQ0gIk2CbZeEGSoN3YHOQAmgdarnlOivjpQ/WIHsaty1kTE5xjoHTJR4cdGcmo/DyPGsYeXZnPg/g783isgVwAaCuygR5tX+EPDueOFTg9vXeioBHzvovFsaMA+OzjBHr0isYwBAVeeISJEwA6VFVRcAC0TkM1V9Kew8R+Ah3E2SBaq6JKjBtCrkTCaPsM4BEwk+XTSnwcdh5F41rDybEz9IRIoD9wDP4qof9ww3UqZ82x+8PF542OD2rp5KwJsOuvilAUVkV2wzwdKAoQXLnHejM0yu+F5EHsBNOwH4G+44ElVvikg/3DLJ3YJpi+eo6pSwg2ViY/wSnKr6vYhE/bhsPGGdAyYSPLxojufVXSpPG1Y+zYnvhOvNXwk0FZFSuGUYJ4cbK20+7g+eHy98anD7WE8F0u6gi2oFch+XBgTPznsm19yIu6sdG5Y/P9gWVaNxBf1i0x7W41bjiHrnwLO42h+ZbTMm26xzwESJTxfN8by5SwX+Nqw8mhNfXVV3xB6o6i8iUjPMQBnxdX/A3+OFNw1uH+upBJ1dlYM7fzuBpiFHyox3SwMGvDrvmdyhqtuBO0WkmHsY2dUKYs5U1WtE5DpwUxgl1YVGlIhIPVxHRlkR6RX31IlAvnBSmbzGOgdMlHhz0ZyKj8PIfWtY+TQn/jgRKRlcJBGMHIj6sda3/QE8PV741OD2sZ5K0Nl1HW60kQ98XRrQp9EZJpeISDVgLNFfrSBmn4gUwhUhRETOxBU+jqoCuOmV+Ul53tsFdAwlkclzon7Bao4hPl00p+LVMPKAbw0rn+bEPwF8IiLjg8edgH+FmCcrfNsfvD1eeNbg9rGeCriOrudw2eM7uz4PL1K6vFsa0MPRGSb3jMCP1Qpi+gMfAJVE5DWgPvD3UBNlIG4KzxhV/VFEigbboz5Cw3hEVDXsDMYA3l00HyIiX6hqzcy2mSMTXIiO9WlOvIhUAWL77SxV/TrMPHmRx8eLGbhGa2/iGtyqel+owdIgIktV9SIRWRErfiUiS1S1VtjZMiIisWrpsQscwQ1xjuy+ISJlfVoaUEQ+VdXaYecw0SIiy1W1RmbbokRESgN1cceJRbipBovDTZUxEamK61CMTeWJ+ggN4xEbOWCixNe7VN4NI/epYeXjnPigM8CbDgGf9oc4vh4vfCrk5tW88rg5uFNwHQPxc4cjfyfEs6UBfRqdYXKPb6sVoKrbgKmxxyLyOXBqeImyZCR+jdAwHol0A8Ycc3y6aI7n4zBy3xpWPs6J94lv+wP4e7zwqcHtWz2V2JSYc4BawERcB0Fr4NOwQmWRb0sDXhD8HZveI7gOmKh2Zpjc4dtqBWmJbEHCOEViHQMAqjpHRIqEGcjkHdY5YKLEp4vmQ1R1rIh8RvJFUXsPhpH71rDybk68Z3zbH8DT4wV+Nbi9qqcSq0MhIvOAC1V1d/B4AHF3BiPKi8+g76MzTGLFVisIO8dR8mE/9m6EhvGHdQ6YKPHpojkF34aR41nDytficx7xan8I+Hq88KnB7dWynHHKA/FTkPYF26LMl8+gz6MzTIKJyNm4eiqnE9fGiNr0GBGZTNqdAAKUzuU4RyIvjNAwEWWdAyZKfLpo9p1XDStP58T7xKv9IeDr8cKnBrd39VQCY4FPRWRC8PgqYEx4cbLEi6UBPR+dYRJvPPACMAo4EHKWjAw5wuciITZCQ0SKuYe2WoHJOT6c5M2xw6eLZt/51rDycU68T3zbH8Df44VPDW4f66mgqv8SkfeBhsGmG1T1izAzZcTTpQF9HJ1hEm+/qg4PO0Rmgqk7mRKRd1S1Q6LzZJeIVMN1gpYKHttqBSbHRPWCxBybfLpo9p1vDSsv5uN6zLf9Afw9XnjT4Pa0ngpwqGq+F5XzgxVZrgOeCjtLNvg4OsMkSHD8BZgsIrcBE4A/Ys+r6i+hBDt6Z4QdIB0jsNUKTIL4cCFljh3eXDTnAb41rHyZj+sr3/YH8PR44VuD28N6Kr7yamlA30ZnmIRbSsoClX1IOac/qo3szES1OKGtVmASRlSjut+bY5GIVCH5onlWlC+afSYi1wP34+YHQtCwUtVX0v+u8IjIlbiCO5VIno87QFWjPOzdG77tDzF2vDB5hYjELvRjF2WCm0tsdVWMN0TkauADVd0VVNO/EBgY1U6uzIjI56p6Ydg5UgtG7HxOytUKLlLVduGlMnmFdQ4Yc4zyqWElIv8B7ooNfY/NiVdVq86bQ3zaH4zJK+KWBhTSWBpQVZ/M/VTGHBkRWaGq1UWkATAQV7vmQVWtE3K0IyIiX6hq5KbYiUhJ3GoFDYJN83E3TLaHl8rkFVEfNmqMSRDPhgv7OCfeK57tD8bkFbY0oMlLYisUXAG8qKpTRWRQmIGyKmhwV1LVFXGb7wsrT0ZiqxWEncPkTTZywBgTeSKyHGiSak78XFWtFm4yY4w5esHSgFfEF18hiQAABA1JREFULQ1YDJiqqo3CTWZM1onIFGA9kISbUvA78Kmq1gg1WDpEZA7QBnezdCmwBVioqr0y+r6wicjZQG/gdOJu9No0JJMTbOSAMcYHXhafM8aYLLKlAU1ecDXQEjftb4eInIQrThhVxYP6CF2BsaraX0RWZPpd4RsPvACMInm0hjE5wjoHjDGR51uFd2OMySZbGtB4T1V/A96Ne7wR2BheokzlDzowrgb+GXaYbNivqsPDDmHyJptWYIwxxhgTMhG5kOSlAefZ0oDGJJaIdAQeBBao6m0icgbwuKp2CDlamoIpleDqDWwBJgB/xJ5X1V/CyGXyFuscMMYYY4wxxhxTRKS+qi7MbFtUiMgPpLGqyaEvVM/I9VAmzzku7ADGGGOMMcYYk8uezeK2SFDVvwQdAPcBNVT1L8DLwHKgY6jhTJ5hNQeMMcYYY4wxxwQRqQdcApQVkfiVCU4E8oWTKlv6qepbItIAV4tpCDAcqBNuLJMX2MgBY4wxxhhjzLGiAFAUd5O0WNyfXfhxBz62QsEVwIuqOhX3bzLmqFnNAWOMMcYYY8wxRUROU9UfRaQogKruCTtTVojIFGA9kARcCPwOfKqqNUINZvIEGzlgjDHGGGOMOdYUE5EvgK+Ar0RkqYhUDTtUFlwNTAdaqOoOoBTQJ9xIJq+wkQPGGGOMMcaYY4qIfAz8U1VnB4+bAI+o6iWhBjMmRDZywBhjjDHGGHOsKRLrGABQ1Tnw/+3doYpVYRQF4LUNCopFmGAaMdgMYjWJQTCLxeQDGNSo7+EMmOxj0uA7TBBtwpgsBovJINvgHZDBOv4z7O+DC+eeU1Y9i//elQvr4sB61goAAIBpDqrqRZLXm+8PkxwszAPLOTkAAABM8yjJVpK9zWdrcw/G8p8DAADASFV1MUmflrUCOE5ODgAAAKNU1fXNWsGnnK61Ajg2ygEAAGCanSRPunu7u7eTPE2yuzgTLKUcAAAAprFWAEdYKwAAAKaxVgBHODkAAABMY60AjrBWAAAAAMP5WQEAADBKVV1L8izJlfz1TtTdt1dlgtWcHAAAAEapqg9JXibZT/Lr8H537y8LBYspBwAAgFGqar+7b67OASeJcgAAABihqi5tLh8n+ZbkTZKfh8+7+/uKXHASKAcAAIARqupLkk5S/3jc3X31P0eCE0M5AAAAAMOdWR0AAADgf6qq+1V1cXP9vKr2qurG6lywknIAAACY5kV3/6iqW0nuJHmVP+sFMJZyAAAAmOZwvvBekt3ufpvk7MI8sJxyAAAAmOZrVe0keZDkXVWdi3cjhvOHhAAAwChVdT7J3SQfu/tzVV1Ocr273y+OBssoBwAAAGA4R2cAAABgOOUAAAAADKccAAAAgOGUAwAAADDcb1FU5itFsMOW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4" descr="data:image/png;base64,iVBORw0KGgoAAAANSUhEUgAABAcAAAL7CAYAAACBROwaAAAABHNCSVQICAgIfAhkiAAAAAlwSFlzAAALEgAACxIB0t1+/AAAADh0RVh0U29mdHdhcmUAbWF0cGxvdGxpYiB2ZXJzaW9uMy4yLjIsIGh0dHA6Ly9tYXRwbG90bGliLm9yZy+WH4yJAAAgAElEQVR4nOzdd3gU1frA8e9JIxhKCGkkIC2hCQQUAaUapXcFRVGKFJWLjasXuXIB6agICAgozYKiKPUH0qW3UAOhS00kDRIIJSTZzO+Ps0l2k4BEsrsE3s/z7EN25szyZjKzM+c9ZZRhGAghhBBCCCGEEOLh5eToAIQQQgghhBBCCOFYkhwQQgghhBBCCCEecpIcEEIIIYQQQgghHnKSHBBCCCGEEEIIIR5ykhwQQgghhBBCCCEecpIcEEIIIYQQQgghHnKSHBBCCCGEEEIIIexMKTVHKRWrlDp8m/VKKfWlUuqUUipcKfW4xboeSqmT5leP/IhHkgNCCCGEEEIIIYT9zQNa3mF9KyDY/OoHTAdQSnkBw4B6QF1gmFKqxL0GI8kBIYQQQgghhBDCzgzD2AxcvkORDsB3hrYT8FRKlQJaAGsNw7hsGEYCsJY7Jxnuisu9foDIX58oZTg6hrwY9tZbjg4h75o2dXQEeZeW5ugI8sbf39ER5F10tKMjyLsFCxwdQd5s3OjoCPKuXDlHR5B3PXs6OoI8Uf+u7+gQ8szV9WlHh5BnKf6POjqEvPnhB0dHkHcuBey2OijI0RHk3bVrjo4gz/5yr+DoEPIsIADl6Bjyw/1QrxoOb6Bb/DN8bRjG13n4iEDggsX7SPOy2y2/JwXsW0wIIYQQQgghhLj/mRMBeUkGOJQMKxBCCCGEEEIIIe4/UUAZi/elzctut/yeSHJACCGEEEIIIcQDxek+eOWDZUB381ML6gNXDMO4CKwGmiulSpgnImxuXnZPZFiBEEIIIYQQQghhZ0qpn4CmgLdSKhL9BAJXAMMwZgArgdbAKeAG0Mu87rJSaiQQZv6oEYZh3Gliw7siyQEhhBBCCCGEEMLODMN4+W/WG8C/brNuDjAnP+OR5IAQQgghhBBCiAeKjJ/PO9lnQgghhBBCCCHEQ056DgghhBBCCCGEeKBIK3jeyT4TQgghhBBCCCEecpIcEEIIIYQQQgghHnIyrEAIIYQQQgghxANFWsHzTvaZEEIIIYQQQgjxkJPkgBBCCCGEEEII8ZCTYQV5oJSaB/yfYRi/OjoWS+1nz6ZS27Zcj41leo0auZZpOXkywa1bk3rjBkt69iR6/34AQrp3p9GQIQBsGTWKg999Z5+gq1WDLl1AKdi+HdassV4fGgoNGkB6OiQlwQ8/wOXLel3HjlC9uv75999h716bh7v55ElGr1hBumHQ5Ykn6Ne4sdX6sLNnGbNyJcdjYviiSxdamuPbefo0Y3//PbPc6fh4JnbpwnPVqtk+5lOnGL1qFenp6XR5/HH6NWxoHfO5c4xZtUrH3LkzLS1i+nTtWjadPEm6YdCgQgU+btkSpZTtY46IYPQvv+j93KAB/Vq0sI755EnGLFzI8agovujdm5aPPw5A1KVLDJg5k3TDIM1k4tWmTXk529/IJvH+w32888wZxq5enVnudHw8Ezt35rkqVWweM48/Dn36gLOzPu9++816fcuW0Lq1PveSk2HaNLhwAXx99c9RUbrc8eMwfbrt4wV47jkYP17H/O23MHFi7uXat9ffFU2awP798OKL8M47WeurV4dGjeDQIdvG26ABDBoETk6waBHMmZN7ueeegy++gK5d4cgRKF4cJkzQcS5dCmPH2jZOC5vPn2f09u363KtShX61a1utnxsezsKjR3F2csLL3Z0xTZsSWLQoUUlJDFizRp976em8Wr06L9vh+y3D5Mnlad3akxs30unZ8xT791/PUcbVVTF1anmaNi1OerrBxx+fZ9EifT3p0qUkw4eXwTDg4MHrdOt20qbxfvGFPsVu3oTeveHAgduXXbQIypeHjD9FzZowdSoUKQLnzkH37vryaFNNmsDw4frcW7AAvvoq93KtWsHMmdC2LYSHZy0PCID16/U5+/XXNg4WNh8+zOgFC/R3cqNG9GvVymp92IkTjPn5Z45HRvJFv360fOIJAI6eP8/w+fO5dvMmTk5OvNWmDa2ffNLm8QJsPnSI0T/+qGNu3Jh+bdpYx3z8OGN+/FHH/OabtLSIq/eECRz880+eqFSJme+9Z5d4ATbv2sXoyZN1zG3b0u/VV63Wp6Sk8J/Ro4k4fhzPYsWY+MknlC5VKnP9XzExtHntNQb06kXvl1+2fbx79jB6xgwdb8uW9HvxxZzxTphAxMmTOt7Bgynt58eyDRuYbXGNPH7mDIunTKFqxYo2j9kwDKZMGc2uXZtwd3dn0KBxVKr0WI5yx48fZvz4wdy6lUy9ek14++2PUUoxb94UVqz4heLFvQDo02cg9es3sXnc9xtpBc87SQ7YkFLKxTCMNFv/PwfmzWP31Kl0uk3FPqhVK7yCg5kSHExgvXq0mT6d2fXr416iBE2GDePrOnXAMOi3dy/Hly0jOTHRtgErBS+9BF9+CYmJ+iY6PByio7PKREbCuHGQmqpv5jt1gtmz9U1zmTIwZgy4uMD770NEhK7E2IgpPZ0Ry5czt2dP/IoVo/OMGYRWqUKQr29mmVLFizP2+eeZs3Wr1bb1K1Rg6b/+BUDijRs0nzSJBkFBNovVKuaVK5n72ms65m++IbRyZYJ8fKxj7tiROdu3W22778IF9l24wLI33wTglblz2X3uHPXKlbN9zAsWMPedd/ArUYLO48YRWrMmQRY3FKW8vBjbvTtz1q2z2taneHF+/vBD3FxduZ6cTLuRIwmtWRM/T0/bxvsP93H98uVZat6/iTdv0vzLL2lgh5sNnJzgjTdg6FC4dElXRHfv1pX/DJs2wapV+ue6dXUNZvhw/T46Gux4A5oZ84QJ0KGDTkxs3AgrV+rkhKUiReCttyAsLGvZL7/oF+iE5E8/2T4x4OQE//0v9OsHMTH6/9y4EU6fti73yCPQrZt1RSolRSdggoL0y05M6emM2LaNuW3a4OfhQedFiwgtV46gEiUyy1QtWZLfnn+ewq6u/BgRwWc7dzKpWTN8HnmEnzt2xM3ZmeupqbT75RdCy5bFz8PD5nG3auVJcLA7wcH7qVevCNOnV6B+/Zx/348/Lk1sbCqVK+9HKfDy0rc+QUHuDB4cSIMGh0hMNOHj42rTeFu21H/WatX0qTV1KmTLJ2bq2BGuXbNeNmOGvlxu2QI9esC//511atqEkxOMGqWP04sXYflyWLsWTmZLoHh4wOuvw759OT9j6FB9/NuBKT2dET/+yNz339fXkNGjCQ0JISggILNMKS8vxvbqxRyL5CyAu5sb419/nXJ+fsQkJvLCqFE0fOwxij3yiO1j/v575n7wAX5eXnQeMYLQWrUICgzMirlkScb26cOcjO9lC31ateJmSgo/22kfA5hMJkZ88QVzJ07Ez8eHzn37EtqgAUHly2eWWbhiBcWKFmXtggWsWLeOz2fMYNInn2SuHzdlCo3q1bNfvNOmMXfMGPy8ven87ruE1qtHUNmyWfGuWUOxIkVYO2cOKzZu5PM5c5g0eDDtQ0NpHxoK6MTAv0aMsEtiAGDXrs1ERZ3lhx/WcPToQSZOHM706QtzlJs0aTgffDCSqlVD+OijvuzevZl69XQSoHPnnrz0Um+7xCseHA99QkUp5aGUWqGUOqiUOqyUekkpNVQpFWZ+/7XKpcn0dmWUUhuVUpOUUnuAj5VSZ5RSruZ1xSzf55fzW7ZwM6NVPRdVOnQg3Jw4iNq1C3dPT4r4+xPUogWn164lOSGB5MRETq9dS1DLlvkZWu7KlYO4OF05MZl0y39IiHWZEyd0YgDgzBnIqOT5+8OpU7pVMyVFVxZs3EoVHhlJ2ZIlKePlhZuLC21q1GD90aNWZUqXKEEVf3+cnG5/Sq2OiKBRcDCF3dxsGi9AeFQUZb28KFOiBG7OzrR57DHWHztmVaa0pydV/PxwynZ4KyAlLY1Uk4kUk4lUkwlvO9zoh589S1kfH8r4+Oj9XKcO6w8etI65ZEmqlC6dI2Y3FxfcXPVplZKWRrph2D7ee9jHllYfOaKPC1fbVkwACA7WN/kxMZCWpmsZ2W/Qbt7M+tndHeywL++oTh1dsT57Vn8n/PYbZGtZA2DIEJg06faJws6d4Vc7dPqqXh3On9ffTWlpOtHyzDM5yw0YoHsU3LqVtezmTd3jwXKZHYTHxlK2WDHKFCumj+WgINafPWtVpn5gYOYxWsvPj+jruoXezdkZN2dnAFJMJtLtGHeHDl58910cALt2XcPT0wV//5zn0euv+zJ2rO7xYhhw6ZLO2fft68e0adEkJpoAiItLtWm87drB/Pn659279WXN3z9nOQ8PePfdnB1HgoP1KQu6Mb5TJ5uGC7Vq6fPu/Hl97i1fDs2b5yz3wQe6F1H247Z5c73tiRM2DlQLP3PG+hry5JOsz9Y1o7S3d67XkPL+/pTz8wPAz9MTr6JFuWzzbhkQfvo0ZX19KePrq2OuW5f15p6dVjGXKZPrdeSpatXwcHe3eZyWwo8epWxgIGUCAnBzdaXNs8+yPlvDyIYtW+hkvp9s0bQpO/buxTBfS9Zt3kxgqVIEWyQTbBrviROUDQigTKlSOt4mTVi/c6d1vDt20Om553S8jRqx48CBzHgzrNi0iTZN7Nfyvm3bepo374hSimrVanH9+lUuXYq1KnPpUizXr1+jWrVaKKVo3rwjW7eut1uMBYHTffAqaApizPmtJfCXYRghhmFUB1YBUw3DeNL8vjDQNpft7lTGzTCMOoZhfAJsBDLuZLsCiwzDsO0dSDZFAwO5YtEyeDUykqKBgbddbnOenpCQkPU+IUF3p72dp5/WvQMgKxng6qrvoCpVAovWLVuIuXoVf4v4/IoXJ+Yf3DSsOHSItjVr5mdotxWTlIR/sWKZ7/2KFbvrmGuXKUO9cuVoOGECDSdMoFHFilS0aA23lZjERPwt/pZ+JUoQk4deLBcvX6bdqFE0/e9/6du8uU17DcC97WNLKw4fpm3GMBlbK1kS4uOz3sfH62XZtW6tuwj36GHdFdjPT1fAx4yxeVIuU6lSuidRhr/+0l2VLYWEQGAgZGsNtPLCC/ZJDvj56eRLhpgYPSTDUtWqulaYUdNzsJgbN/AvUiTzvZ+HBzHXc3bPz/DrsWM0fvTRzPcXr12j3cKFNJ0/n74hIXbpNQAQGOjGhQtZFdLIyFsEBlonX4sX14mLkSMfZe/emvzySyV8fXUCoVIldypVKszWrdXZsaMGLVrY9jsjIMC6k05kZM5DGXRvgEmT4MYN6+VHjuiRM6AP59KlbRaq5u+vz7cMFy/q49tS9er6HN2wwXr5I4/onjyTJtk4yCwxiYn4e3llvs/rNSRD+JkzpKal8ag9rnsJCdYxe3kRY3l/dB+KiYvD3+I7zc/HhxjL6woQEx9PKXMZFxcXinp4kHDlCtdv3OCbH39kQK9e9os3Ph5/i7+ln7c3MZcuWZe5dIlS3t46Xmdnij7yCAlXr1qVWblpE22aNrV5vBni42Pw9c3KHnp7+xMfH5OjjI9PVhkfH+syixfPp3fvdowfP5ikpCu2D1o8ECQ5AIeAZkqp8UqpRoZhXAGeUUrtUkodAkKBnIN87lzmZ4ufZwEZ34K9gLnZP0gp1U8ptUcptWdPfvxGD5K6daFsWcjoRn70qE4UfPCB7sZ4+rTuRXCfi01K4kRMDA3t2FX4nzp3+TJ/xsezaeBANg8cyM6zZ9lz7pyjw/pbpby8WD5kCGtGjGDxzp3EZ7uw349ik5I4ERtLQzt1U7xrK1fq4QfffquHAIGe86N3bz2sYPZs3ae5cGHHxgl6mNKYMfDxx7cvU6eOrmll6/HjEErp76/PP3d0JP/I0hMnOBwXRx+L3l6lihRheZcurOnalcUnThCfvVbrQC4uijJlCrF9exJPPBHOjh1JfP552cx1wcHuNG0awcsvn+CbbypmJhMcJSQEKlbUU05k16+fPi137oSiRXXnOYdSCv73Pz30ILv339ffE/fRsXA3YhMT+XD2bMb27HnHnoDin5k6dy49XnwRDxsP18hvB48do7C7O5VsPLwyP7Vv/zLz56/lm2+WUrKkL199Nc7RIYkC4qGfc8AwjBNKqceB1sAopdR64F9AHcMwLiilhgNWfbaUUu7AV3cok9nkYhjGNqVUOaVUU8DZMIzDucTwNfA1wCdK5Xsf3qSoKIqXKUNGg0Wx0qVJiooiKSqKchZZ0GKlS3PWHuPWEhOtW/tLlIAruWQ0K1fWgzS/+EJ3z82walXWmOhevSA2Nue2+civWDGiLeKLuXIFv6JF8/QZvx8+TLNq1XB1ts+Np1/RokRbVI5jrl6965jXHj1KSGAgHubhD42CgtgfGUkdi/F5tuDn6Um0RYtJTELCP2r99/P0JDgggD2nTmVOWGgL97KPM/weEUGzKlXsdlxw6RKYW0cA/XO2FhQrW7bo1j/Q52BGz4g//9TzDwQG6mE+tnTxonUTaUCAdWtm0aK6F8OKFfq9n5+eOK1rV91FH+zXawB0TwHL1lU/P+vvKA8PPfB89mz93ttbz7/yzju6adgB/B55hGiLAe4x16/n2vq/PTKSGfv380P79plDCaw+x8ODYC8v9kRH07JCBZvE2r+/P3376v0bFnaNMmUKAfq4LF26EFFR1jXmS5fSuH7dxKJF+jhfuPASvXvr7SMjU9i16xppaQZnz97ixImbBAcXZs+ebIP978Gbb+qcGsCePXrKnAylS1sfyqBH+Tz+uO6J7+KiO52sXQvNmulpNjJG1AQH6zkAbSo62rprQ6lS1r1iihTR1+mfze0hPj76uO7dW8+i2Lo1DB4MxYrp8Ry3bumEo434eXoSbTHEMq/XkGs3b/LGlCm836kTteyUsPUrUcI65suX8bNxb8h75efjQ7TFd1pMXBx+ltcVdOv8xdhY/H19SUtLI+n6dUoUL87BI0dYvXEjn0+fztVr13BSikJubrz6wgu2i9fbm+i4uKx44+Pxy9Zjzq9kSS6aexikmUwk3bhBCYuegfYaUrB48XxWrNDz5FSpUoPY2Ky5uOLjo/H2tu654+3tR1xcVpm4uKwyXl5Zf5O2bbswePCbtgz9viUpvrx76PeZUioAuGEYxg/AZ0BGbSJeKVUE6JzLZu53UcbSd8CP5NJrwB6OL1tGze7dAQisV49bV65wLTqaU6tXU6F5c9w9PXH39KRC8+aculO33Pxy7py+4ylZUs+A/MQT1pNygb5reuUVPY7RclYmpfTNNeiKSWCgzVsDawQGcvbSJS4kJJCSlsaKQ4cIzeOs8ivCw2lzmydJ2IJVzCYTKyIiCK1c+a62DShenLBz50hLTyfVZCLs3DkqZrvw20KNsmU5GxvLhfh4vZ/37CH0LodhRCckkGxuRrty/Tr7/vyT8tm7v+aze9nHGVYcPkwbew0pAD2RWECArrC6uOjJPnftsi5jMQEkdepk1V6KFdMTlIHePiDAehJRW9m7FypU0D2IXF11RX/lyqz1V6/qKd1r1NCvsDDrxIBSenB29qcy2EpEhI41MFDv45YtrSdku3ZNzwDfqpV+hYc7NDEAUMPXl7NXrnDh6lV9LJ86RWi2ZOCR+HiGbtnC9JYtKWnRYyT62jWSzcnbK7dusS86mvJ3GiZ2j776KpratQ9Su/ZBliy5TPfuurtwvXpFuHIljejonKP2li9PoGlTfaP/7LPFOXJEt2YvWXI5c3nJki5UqlSY06fzd3LbGTPgySf1a9kyPbcf6E5xV67kPIW+/lpPy1Opkp6q4uRJnRgAXfcGfUgPHmyHyf8PHtTnVpky+txr105nKjIkJel5CRo00K/9+3ViIDxcz/GRsXzOHD37og0TAwA1ypXT15C4OH0NCQsjNPt8RreRkpbGv776ig5PPZX5BAN7qFG+vHXMu3cTmu1JIfebGlWqcDYykgt//UVKaior1q8nNNvMmqENG7LY3IizeuNG6j/+OEopfpw2jQ0LF7Jh4UJ6dOnCG6+9ZtPEAECNSpU4+9dfXIiO1vFu2kRo/frW8davz2JzD9XVW7ZQPyQk8wlN6enp/L5li12SA506dWPWrKXMmrWUBg2eY82aJRiGwZEjB/DwKErJktZD1EqW9MXDowhHjug5EtasWUKDBs8CWM1PsGXLOsqXD7Z5/OLB8ND3HABqAJ8ppdKBVOAtoCNwGIgGwrJvYBhGolLqmzuVyWY+MAr4KR/jzvT8jz9SrmlTHvH25v0LF9g4bBhO5omj9s6cycmVKwlu3Zq3T50i9cYNlprHeiUnJLB55Ej6mmf33jxiBMn2GOuWnq5bGgYM0JWNHTt062DbtjpxcOgQPP88FCqkH7kGel6CGTN0MmHgQL0sORnmzbP5sAIXZ2eGtm1Ln2+/xZSezguPP06wnx+T16+nekAAz1atSnhkJAN++omrN2/yx7FjTNmwgRXmR6hFJiRw8coV6tqxO5qLkxNDW7emzw8/YDIMXqhVi2BfXyb/8YeOuXJlwqOiGPDzz1xNTuaPEyeYsnEjK/r3p0W1auw8c4Z206ej0D0H8lrp/UcxOzsztGtX+kyZovfz008THBDA5OXLqf7oozwbEkL42bMMmDmTqzdu8MehQ0z5v/9jxdCh/BkdzbjffkMBBvD6c89R2cbzZ9zLPgaITEzk4tWrdj0uSE/XcwkMH67PvXXr9CDoV17RPQB279ZNk7Vq6Z4C165ljRl+7DFds0lL062AX32Vczp1WzCZ4MMPYfFiff5//z0cO6aHEezbpx9neicNGui5SrJNsGczJpMe5jB9uo53yRLd06J/f50A+LveWb//rltkXV31I13feCPnkw7ymYuTE0MbNqTPypX6WK5cmWAvLyaHhVHdx4dny5Xj0507uZGayrvmymGpIkWY0bIlfyYmMm7Hjqxzr2ZNKuc2j4UNrFyZQOvWnpw69Tg3bpjo1SurF8v+/SHUrq0nNB006Bzffx/EpEkuxMWlZpZbvTqR5s09iYiohclk8OGHZ7l82XYPGPr9d50rOnpUzz2ZcXkDndP6uyfnvfRSVkeeJUtsXtfWx/L//qfPOWdnfd0+cUJfgw8dsk4U3AdcnJ0Z+sor9Jk0SR/HDRoQHBjI5KVLqV62LM/WqkX4mTMM+OorfQ0JD2fK0qWsGDGC3/fsYc/JkyReu8bibdsAGNerF1Ut5tawWczdutFnwgR93WvUSMe8eDHVy5Xj2dq1CT99mgFTp3L1+nX+OHCAKUuWsGL0aABeGTOG0xcvcuPWLRoPHMjoXr1oZOOGCBcXF4a+/z59/v1vHXObNgSXL8/kWbOoXqUKzzZsSOc2bfhw1Ciade1K8WLFmGjTx2r8TbzOzgx96y36DBmCyWTihebNCS5blsnffUf1SpV4tn59OrdowYeffUaz11+neNGiTPzoo8ztww4fppS3N2UsE+d2UL9+E3bt2sSrrzajUKHCDBo0JnNdnz4dmDVLjz16771hjBs3mJSUZOrWbUy9evoxzjNnfsapU8dQCvz9Axk4cIRd479fPPSt4P+Ayj4bp8h/SqnOQAfDMF77u7K2GFZgS8My7lQKEjtOKJNv0mz+RMz8ldsU3Pc7e7SC57cFCxwdQd7Y8XFb+aYAjTHN1LOnoyPIE/Xv+n9f6D7j6vq0o0PIsxR/21Z0890PPzg6grxzKWBtbgVgHqQc7JGUzmd/udtmmJUtBQRw+8csFSCT74N61buGUaD2ZQH7Fit4lFJTgFboOQ2EEEIIIYQQQoj7jiQHbMwwjLcdHYMQQgghhBBCPExkWEHeyT4TQgghhBBCCCEectJzQAghhBBCCCHEA6VADfa/T0jPASGEEEIIIYQQ4iEnyQEhhBBCCCGEEOIhJ8MKhBBCCCGEEEI8UJwdHUABJD0HhBBCCCGEEEKIh5z0HBBCCCGEEEII8UCRVvC8k30mhBBCCCGEEEI85CQ5IIQQQgghhBBCPORkWIEQQgghhBBCiAeKtILnnewzIYQQQgghhBDiIacMw3B0DMJS//4F6g/yyfTpjg4hz4adO+foEPKuY0dHR5A33t6OjiDv1q1zdAR5V6SIoyPIk6NJSY4OIc+qzp7t6BDy7Fbv3o4OIU8+fLtAXfYAqFLF0RHkXefOjo4gb/z8rjs6hDwrUcLD0SHkyeUD5x0dQp6l+D/q6BDyLD7e0RHkXUAAytEx5IdvlHL4BaavYRSofSnDCoQQQgghhBBCPFCki3zeyT4TQgghhBBCCCEectJzQAghhBBCCCHEA0VawfNO9pkQQgghhBBCCPGQk+SAEEIIIYQQQgjxkJNhBUIIIYQQQgghHijSCp53ss+EEEIIIYQQQoiHnPQcEEIIIYQQQgjxQJFW8LyTfSaEEEIIIYQQQjzkJDkghBBCCCGEEEI85GRYgRBCCCGEEEKIB4pydAAFkPQcEEIIIYQQQgghHnLSc0AIIYQQQgghxAPF2dEBFEDSc8BOlFLvKaUecXQcQgghhBBCCCFEdg98ckApdU+9I+51ewvvAbZJDlSrBsOGwfDh0Lx5zvWhofC//8HHH8M774CXV9a6jh1hyBD9euIJm4SXXfvZs/kgJoa3Dh26bZmWkyfz9smTvHnwIP61a2cuD+nenQEnTjDgxAlCune3R7gAbA4Lo0WvXjTr0YOvFyzIsT4lJYX3Ro2iWY8edHn7bSKjozPXHTt9mpfeeYc2ffrQrm9fbqWk2Cfop5+GRYtg6VLo2fP25UJDYd8+qFo1a1mvXnq7RYvgqadsHmqmOnVg9myYOxdeeinn+jZtYOZMmD4dvvgCHn1ULw8N1csyXqtWQYUKto+3RQs4ehROnIBBg3Ku79EDYmL0/t23D3r3zlrXvTscP65fdjyWee452LsXDhyA99+/fbn27eHqVcg4/158EbZuzXolJkKNGnYJ2aNFCyocO0bFkycpmdt+Bop26UKFiAgqHD5MwPz5mctdypShzOrVVDhyhAoREbiWLWvzeDefPk2Lb76h2cyZfL1zZ471YRcu0GnePKp9+imrjpbVSS0AACAASURBVB2zWvfZxo20nT2btrNns/LoUZvHmkG1aIHrsWO4nTyJcy772KlHD9xiY3Hdvx/X/ftxyjiWH30U17179fLDh3F64w27xQzwwgv68jZoEJQunXO9qyu88Ya+/A0eDO3aZa0rUQL+9S+97dtvg6en7eNt2BC6ddNfb97eOde7uOivuZdfhq5doX79rHWlSkGXLvDmm/b5egMwDINJk0bRtWszevRox/HjEbmWO378MD16tKNr12ZMmjQKwzCs1i9YMIdGjSqTmHjZHmEzebIbJ08W5uDBwtSunfut7h9/uHPsWGH273dn/353fHz08jfecCE8XC/fssWdqlVtP2p57FjYswe2bIGaNe9cdv582LbNelnfvrBzJ2zfrm8Fbe2f3hNFRkdTs00bOrzxBh3eeIOhkybZPlj0cTx27Chat27G88+348iR3I/jiIjDdOrUjtatmzF2bNZxvHr173Ts2IaaNasQEXH7e9f8jvnLL0fRrVszevdux4kTtz/3Xn+9Hd26NePLL7NinjdvCl26NKJPnw706dOBnTs32SVuUfAVqGEFSqnuwAeAAYQDvwBDADfgEtDNMIwYpdRwoCJQATivlHoHmAGYaxK8ZxjGNqWUBzAFqA64AsMNw1iqlOoJPA8UQfdIaZJLLEWApUAJ87ZDzNt6mOMqbd52JOAHBAB/KKXiDcN4Jh93ir7L+PJLfbM+aBCEh4NF5ZTISBg3DlJToVEj6NRJV8CqV4cyZWDMGH1H8v77EBEBycn5Fl5uDsybx+6pU+n03Xe5rg9q1Qqv4GCmBAcTWK8ebaZPZ3b9+riXKEGTYcP4uk4dMAz67d3L8WXLSE5MtGm8JpOJEVOmMHf8ePy8vek8YAChTz1FkEUlY+GqVRQrUoS1337Lij/+4PNZs5g0ZAhpJhMfjhvHZ4MGUaViRRKuXsXF2Q6dnJyc9LHQv7+unP7wA2zaBGfOWJd75BF45RWwTNSUL68rvZ07g4+Prmx36gTp6baPecAA+OgjiI+HKVNgxw44fz6rzB9/wIoV+uf69bPu+jds0C+AcuX03dHp07aPd+pUnZCLjITdu2HZMp0ssPTLL7rmYalECRg6FJ58EgxD3xUuW6bPYVvHPGECdOgAUVGwcSOsXKkTFJaKFIG33oKwMOvf45df9M/VqsFPP1kfNzaM2X/aNM43a0ZqZCTlw8JIWraMFIv97BoUhPfgwZxt0ID0xEScM+7ygYDvvuPS6NFcX7cO5eFh8+PYlJ7OiLVrmfvSS/gVLUrnb78lNCiIIIuaYKlixRjbujVzdu+22nbjn39yJDqaJb16kZKWxms//UTjChUoUqiQTWPGyQnXadNIadYMIiNxDQsjfdkyjGzHcvrPP5OW/Vi+eJHUp56ClBTw8MDt8GFSli2DixdtGzP6MPTxgZEj9Wn/4os6Z5jdhg1w8iQ4O+uvmKpV9WnasaM+xHfvhuBgnTj4/nvbxfvoo1C8uK7c+flBkybw2285y+3fD3/9pU/X9u31dufPw7Vr+nepVct2MWa3c+dmIiPP8tNPazhy5CATJgzn668X5ig3YcJw/vOfkVSrFsKHH/Zl167N1K+vb51iYi6ye/c2/PwC7BJzq1bOBAcrgoNvUq+eE9Onu1G/fu73Nd263WLvXuvvhB9/TGPmzDQA2rVz5osv3GjV6pbN4n3uOahYUefG69TRX9HNmuVetm1buH7delnDhtCqFTRurE/D3JJO+ele7okAHg0IYOnMmbYNMpstWzZz7txZVqxYQ3j4QUaNGs6PP+Y8jkeNGs7w4SOpWTOEt97qy9atm2nUqAnBwZWYOHEKI0YMs1vMu3ZtJirqLD/8sIajRw8yceJwpk/PGfOkScP54IORVK0awkcf9WX37s3Uq6fPvc6de/LSS71zbPMweeBbwW2gwOwzpdRj6ERAqGEYIcC7wFagvmEYtYEFwH8sNqkGPGcYxsvAZGCiYRhPAi8As8xlPgY2GIZRF3gG+MxcuQd4HOhsGEaOxIBZMtDJMIzHzdtOUEopoCXwl2EYIYZhVAdWGYbxJfAX8Ey+JgZA3xHFxcGlS2Ay6RbBkBDrMidO6MQA6MphRvOIvz+cOqVvllNSdGWhWrV8DS8357ds4ebl27ceVOnQgXBz4iBq1y7cPT0p4u9PUIsWnF67luSEBJITEzm9di1BLVvaPN7w48cpGxBAmVKlcHN1pU3Tpqzfvt2qzIbt2+lk7rXRonFjduzfj2EYbNuzh8oVKlClYkUAShQrhrM9kgPVq+sKa1QUpKXB6tXQtGnOcv37w7x5cMvixqdpU10+NVXfoUZG6s+ztcqV9f8XHa1j3rRJ936wdONG1s/u7rl/zjPP6EqvrdWtq8+fM2f0vvr5Z13pvhstWsC6dZCQoBMC69aBHY5l6tTRSZOzZ3XMv/2mmymzGzIEJk26faKwc2f49VebhpqhcN26pJw6Rap5P19dsICi2fZzib59SZg2jXRzcsUUFweAW9WqKBcXrq9bB4Bx/TrGzZs2jTf84kXKenpSxtMTN2dn2lStyvqTJ63KlC5enCq+vjgp6xbJU/Hx1ClTBhcnJx5xc6Oyjw+bbZ3kAlTduhgWx3L6ggU43e2xnJqqrx8AhQrpGq2d1KihK/agD+nChaFYsZzhZex+kwkuXLC+BJ44oX8+edL2HWHKl8/Kw8XEgJubzs9aSkvTX4OgL83x8eBhvitJStKX+myN8ja1det6WrbsiFKKxx6rxbVrV4mPj7UqEx8fy/Xr13jssVoopWjZsiNbtqzPXD9lylj69/8Qpewzb3iHDs58952u3O/alY6np8Lf/+7/76SkrJ89PGy/v1u3hozG9z179DHs55eznIeHvmRPmGC9/PXXYfLkrNMwPt628d7LPZGj/PHHetq318dxSEgtkpKuEhdnfRzHxcVy7do1QkL0cdy+fUc2bNDHcYUKFSlf3k7ddcy2bVtP8+Y65mrVanH9+lUuXbKO+dIlfe5Vq6Zjbt68I1u3rr/NJwpxdwpMcgAIBRYahhEPYBjGZXTr/Gql1CHgQ+Axi/LLDMPIuAt8DpiqlDoALAOKmVv+mwMfmZdvBNzJ6l2w1vx/3I4CxiilwoF1QCC6h8AhoJlSarxSqpFhGFfu9Re/I09PXcHIkJCgmyZu5+mnde8AyEoGuLrqq06lSrpF08GKBgZy5cKFzPdXIyMpGhh42+W2FhMfj79FS6Sftzcx2a6+MZcuUcpcxsXZmaIeHiRcvcqZqCgU0Pujj+j01lt88/PPNo8X0M1plr1HYmPB19e6TJUq+g5k61br5b6++s41Q0wMWPz+NuPtrRNdGeLioGTJnOXatdMJjb59Ydq0nOubNLFPciAwUCdOMkRG6mXZPf+87sL/yy9Z/Z4DA3Ut5e+2zW+lSlnH/NdfEJCtNS8kRMeyevXtP+eFF+yWHHAJDCTNYl+lRkbikm1fuVWqhFulSpTdupVyO3bg0aJF5nJTYiKBv/1G+X378P30U5tXXmOSkvC3qKH6FS1KzLVrd7VtFV9ftpw5w83UVC7fuMGu8+eJtqyp2IgKDMSw2MdGZCQql+PR6YUXcD14EJeFC6378JcujevBg7hduEDa+PF26TUA+lJn2dkmMfHOl7/ChXWeMyMhEBWVlUuvWVPnG7NX1vOTh4du/c9w/XpWxT83bm5QtqyO01Hi4mLw9fXPfO/j4098fIxVmfj4GHx8rMvExekyW7asw8fHl6CgKvYJGAgMVFy4kFURjYw0CAzMPTkwd24h9u93Z8gQV6vl/fu7cOpUYT791I133rHtUMBSpaz/xn/9pZdl99//6kueZY4cdK+Dp56CtWth+fKskWC2ci/3RKCHFnR8801eHTiQPfbofQbExsbg7591jPr5+RMbG5OjjJ/fncvYU3y89bnn7X13555lmcWL59O7dzvGjx9MUpJtqyP3K6f74FXQFMSYLU0BphqGUQN4A125z2DZ8coJ3cOglvkVaBjGNXQF/wWL5Y8ahnE0l+1z0w3wAZ4wDKMWEAO4G4ZxAt3r4BAwSik19O9+CaVUP6XUHqXUnq+PHLmLX/sfqltX32mYW9E4elQnCj74QKeeT5+2fdfxh4zJZGJvRASfDR7MjxMnsm7bNnbs2+fosPRwlIEDc++De79bvlzPoTBrlh68a6lKFd0L4uxZR0SW0/LlurmwVi193s2b5+iI7kwpPczo449vX6ZOHX13asfx8H/LxQW34GDONW1K1MsvU+qbb3AqXhzl4sIjjRoR+8EHnHnySVwrVKD4nebfcLCG5cvTpEIFuv7wA/9etoxagYE5ehc4Svry5aSUK0dqSAjpa9fi+u23WSsjI0kNCSElKAjnHj1yJiLvA05OegqQzZt16zvAkiUQFAT/+Y/+NzHRvq3yd6KU7lp+6JCe+qMgSk6+yfffz6R373cdHUquunW7Rc2aN2nUKJlGjZx57bWskbZffZVGUNBNBg1KyZE4cITq1XVH0YxRdZZcXHQ7UbNmevqpOXPsHt5d8/Xy4o/581kyYwYfvfkm/x47lmvZx0mIfNG+/cvMn7+Wb75ZSsmSvnz11ThHhyQKiIKUHNgAdFFKlQRQSnkBxYGMfGuPO2y7BsgcKKmUyhixtxp42zwcAKVUXvKtxYFYwzBSlVLPAGXNnxEA3DAM4wfgM3SiACAJKJrbBxmG8bVhGHUMw6jTL6/d+hMTrVv7S5SAK7lkBytX1t2Wp0/X/RYzrFqlZ8KZMkXfjcTG5tzWzpKioihepkzm+2KlS5MUFXXb5bbm5+1NtEWLdkx8PH7ZBvX5lSzJRXOZNJOJpOvXKVGsGP7e3jxZowZexYtT2N2dxnXrEnHqlM1jJi5O95nN4Otr/bf18NDNDd98A//3f7o/7aRJejBubKx1n0Y/P+sWfVuJj7fuoeDjk3UXn5uNG3MOO2jaVM9LYA9RUTlaT3M08V2+nNXXc9asrEk/o6L0fB932tYWLl60jjkgIKsPM0DRoro30YoVulby5JO6v6tlU5Qdew0ApEVF4WKxr1xLlyYt275Ki4wkadkySEsj9exZUk6cwC04mNTISJIPHNBDEkwmkpYswf3xx7P/F/nKr2hRoi1qczFJSfgVKXLX27/19NMs7dWLuV27gmFQ3nICWRsxoqJQFvtYlS6NcYdjOX3WLFRuE9hevIhx+DBOjRrZLNZGjXRl/j//0ZVmy0kEPT1zv/yBntwvLs66U9HVq3r6nU8/1V+DAPk96qR6dT0Xwosv6pya5aHg4ZFz/HiGpk317xIenr/x3I1Fi+bTq1cHevXqQMmSPsTGZvVCi4uLxtvbus+7t7cfcXHWZXx8/IiKOs/Fi5H06tWBLl1CiYuLpnfv57l0Kf+vJ/37u2ROLHjxokGZMllJtdKlFVFRObM+f/2ll127pucZqFs35y3xggUmOnbM/+m5evfWI+c2bdKd8yw76gQE5Ox88+STOsd84AD8/ru+fC9blvF7ZB2/+/bpNp7cOt3ll3u5J3Jzc6OEuWdV9UqVeLRUKc5Y9mbLRz/9NJ/OnTvQuXMHfHx8iLboTRkTE42vr/Vx7OvrR0zMncvY2uLF8zMnEMx+7sXH3925l1HGy8sbZ2dnnJycaNu2C8eO2aeXhij4CkxywDCMCGA0sEkpdRD4AhgOLFRK7QXuNMrqHaCOUipcKXUEeNO8fCR6MsFwpVSE+f3dmm/+zENAdyBjyukawG7zUIVhwCjz8q+BVUqp/K25nDunK34lS+rZlp54IufdROnSetK56dOt+zQqldWnMTBQv+6D1sDjy5ZR0zx7e2C9ety6coVr0dGcWr2aCs2b4+7pibunJxWaN+fUnbo+55MalStzNiqKCxcvkpKayoqNGwnNNoN/6FNPsXjNGgBWb95M/Vp6/FfDOnU4ceYMN5OTSTOZCAsPt5q0x2YiInTlMyBANyu0aKHvQjJcuwbPPqtnN2rbVlcE33tP//03bdLlXV319mXKwOHDto/5+HF9DPr765ibNNETElqy7AJfr551hVopPSOTPYYUgJ7JLDhYN+e4uuqJQTPu1jJYJmjat886v1av1s08np5ZTT52OJbZu1dPc162rI75hRf0hIQZrl7VPR1q1NCvsDBdq9q/X69XSk9OmdssajZyMywMt+BgXM37uVjXrjoRYCFpyRIeMc+p4VyyJG6VKpF6+jTJYWE4e3ribL5x9QgNJcWWvbOAGqVKcTYhgQuJiaSYTKw4epTQoKC72taUnk6CuXZ6LDaW43FxNChf3pbhAmCEhaEsjmWnrl1Jv8Ox7NS+fdZkhYGBWfN/eHqiGjbEyD7BZT7askVX5j/9VF/q6tbVy8uV01Nk5NbK3qaNDnHRIuvlHh76kAZ9CubyYIl7dvhw1lyeZ87oPD3onGtKSs4u4qB/Jze3nCO+7OX557sxd+5S5s5dSqNGz7Fq1RIMwyAi4gBFihTF29u6Z4i3ty8eHkWIiDiAYRisWrWEhg2fpWLFyixfvoOFCzewcOEGfHz8mT17ESVL5v8wta++SqN27WRq105myRIT3bvrCn29ek5cuWIQHW2dHHB2zqpAu7hA27bOHD6se04GBWUlFtq0cebkyfzvUTl7tr7ENWmic7Fdu+rlderoYzgmW2/2uXPhscd0gqBVK/jzT31JAb19Rj6uYkV97Nwpr36v7uWe6HJiIiaTCYALFy9yNiqKMrmNocgHL7/cjV9/Xcqvvy4lNPQ5li3Tx/HBg/o49vGxPo59fHwpUqQIBw/q43jZsiU888yzNontdjp16sasWUuZNWspDRo8x5o1OuYjRw7g4VGUkiWtYy5ZUp97R47omNesWUKDBjpmy/kJtmxZR/nywXb9Xe4Xjh5SUGAq2hYK1NMKDMP4Fvg22+KluZQbnu19PJDjuWjmOQlyPHfJMIx5wLy/iSUeyO0Zb2fRPRKyl5+CHgaRv9LT9URoAwbofpM7duiUc9u2OnFw6JAe81yoEPTpo7dJSIAZM/TVceBAvSw5WXd5tsOwgud//JFyTZvyiLc371+4wMZhw3By1d329s6cycmVKwlu3Zq3T50i9cYNlvbqpUNMSGDzyJH0Nc+gvnnECJIt51uwERdnZ4YOGECfwYMxpafzQosWBJcrx+R586heqRLPPv00nVu14sNx42jWowfFixZlorlbdvGiRen5wgt0HjAApRSN69alab16No8ZkwnGj9cDFJ2cdKX19Gn9DKwjR3Tf2ts5fVoPXvz1V/0548bZZ7hJerqe/X/MGB3z6tX6GO7eXQ8S3rlTT/hXu7aOKykJPvssa/saNXTToOVcC7ZkMumnEKxapc+luXP1vv3kEz2r1PLl+tGh7drp3jqXL+tHRII+B0eNyppNbeRI67lDbBnzhx/C4sU65u+/h2PH9DCCfft0k9SdNGigEzL2HLZhMhE9YABlVq9GOTuTOGcOKUeO4P3JJyTv2cO15cu5vno1Hs2bUyEiAsNkIvbDDzGZJz2N/eADHl2/HpQiee9eEr75xqbhujg5MbRZM/r88gsmw+CFGjUI9vFh8pYtVPf359ngYMIvXmTAokVcvXWLP06dYsrWrazo04e09HS6mR/DWMTNjc/atsXFHhP8mUykDRiAq3kfm+bMwThyBOdPPsHYs4f05ctxfucdnNq3zzyW08zDM1TVqrhMmKD74yuF6fPPMeyRTESfbo89ph/8kZKinwKQ4T//0QkET0+d64yO1oc+6ATDjh06t9e2rV7255+wMOdE4Pnq3Dn95IFu3fRuzHjACuieBb/8ohMWderor4MXX9TrDh3SeUVfX90BsFAhnQypWzdrIjtbeeqpJuzcuYmuXZvh7l6YwYPHZK7r1asDc+fqW7CBA4cxZsxgbt1Kpn79xtSv39i2gd3BypUmWrd25tSpwty4Ab16ZU24u3+/O7VrJ1OoEKxe7Y6rq8LZGdatM/HNN7pX5YABrjz3nDOpqQYJCdCjh+2eVAD6ctusmc7d3rypb+cybNqkEwh3Mn++7vy5bZs+D/r3t2m493RPFHboEF9++y0u5hbtT959F8/ss4jaQKNGTdi8eROtW+vjeNSorOO4c+cO/PqrPo6HDBnGkCGDSU5OpmHDxjRqpI/j9evXMmbMSBISLtO//xtUqVKVmTNn2zTm+vWbsGvXJl59tRmFChVm0KCsmPv06cCsWTrm994bxrhxg0lJSaZu3cbUq6djnjnzM06dOoZS4O8fyMCBI2war3hwKEfOHipy0b9/gfqDfDJ9uqNDyLNh5845OoS869jR0RHkja2fpWQLGXNxFCR56K5+Pzhqh8n18lvV2ba9AbSFW70L1qOrPny7QF32AD29SUHTubOjI8gbP7+CNxa9RIk7zDB5H7p84PzfF7rPpPg/+veF7jO2foKELQQEcH9MeHOPFivl8AtMJ8MoUPuyQPUccASlVA0g+5OPbxmGYYfmXyGEEEIIIYQQwvYkOfA3DMM4BNT624JCCCGEEEIIIUQBJckBIYQQQgghhBAPlII4IaCjyT4TQgghhBBCCCEecpIcEEIIIYQQQgghHnIyrEAIIYQQQgghxANFWsHzTvaZEEIIIYQQQgjxkJOeA0IIIYQQQgghHijK0QEUQNJzQAghhBBCCCGEeMhJckAIIYQQQgghhHjIybACIYQQQgghhBAPFGdHB1AASc8BIYQQQgghhBDiISc9B+43TZs6OoI8GfbRR44OIc8+KVvW0SHkWd8ow9Eh5EnAqc2ODiHvvL0dHUGeJf30k6NDyJOqXbo4OoQ8u967t6NDyDOPvn0dHUKeBAU5OoK8K4BfF7i7OzqCvDHe/5+jQ8i7xERHR5A37uMcHUGeuV277OgQ/gEvRwfw0JJW8LyTfSaEEEIIIYQQQjzkJDkghBBCCCGEEEI85GRYgRBCCCGEEEKIB4q0gued7DMhhBBCCCGEEOIhJz0HhBBCCCGEEEI8UKQVPO9knwkhhBBCCCGEEA85SQ4IIYQQQgghhBB2ppRqqZQ6rpQ6pZTK8Yx4pdREpdQB8+uEUirRYp3JYt2y/IhHhhUIIYQQQgghhHig3O+t4EopZ2Aa0AyIBMKUUssMwziSUcYwjPctyr8N1Lb4iJuGYdTKz5ju930mhBBCCCGEEEI8aOoCpwzDOG0YRgqwAOhwh/IvAz/ZMiBJDgghhBBCCCGEeKA43QcvpVQ/pdQei1c/ixADgQsW7yPNy3JQSpUFygMbLBa7mz9zp1KqY173T25kWIEQQgghhBBCCJHPDMP4Gvg6Hz6qK/CrYRgmi2VlDcOIUkpVADYopQ4ZhvHnvfwn0nNACCGEEEIIIYSwryigjMX70uZluelKtiEFhmFEmf89DWzEej6Cf0SSA0IIIYQQQgghHiiOHlJwFxXtMCBYKVVeKeWGTgDkeOqAUqoKUALYYbGshFKqkPlnb6ABcCT7tnklwwqEEEIIIYQQQgg7MgwjTSk1AFgNOANzDMOIUEqNAPYYhpGRKOgKLDAMw7DYvCowUymVjs5DjLN8ysE/JcmBfKaU+gxoDaw0DONDe/yfm0+eZPSKFaQbBl2eeIJ+jRtbrQ87e5YxK1dyPCaGL7p0oWX16gDsPH2asb//nlnudHw8E7t04blq1Wwfc1gYo7/6ivT0dLq0akW/rl2t1qekpPCfTz8l4uRJPIsVY+LHH1Pa3x+AY6dPM2zSJK7duIGTUvw6bRqF3NxsGm/72bOp1LYt12NjmV6jRq5lWk6eTHDr1qTeuMGSnj2J3r8fgJDu3Wk0ZAgAW0aN4uB339k01gyGYTBlymh27dqEu7s7gwaNo1Klx3KUO378MOPHD+bWrWTq1WvC229/jFKKefOmsGLFLxQv7gVAnz4DqV+/iU1j3nz4MKMXLNDHRaNG9GvVymp92IkTjPn5Z45HRvJFv360fOIJAI6eP8/w+fO5dvMmTk5OvNWmDa2ffNKmsQJQsyZ07w5OTvDHH7B8ufX6Z5+FZs0gPR1u3YJZsyAqCipWhN69dRml4LffYM8e28cLOLdogfvkyeDsTOqsWaSMH2+13qVHDwp99hlGlO7Vljp1KqmzZwNQJC2N9EOHADDOn+dmhztNqJuPQkKgVy+9n9evh6VLrdc3awYtWuj9nJwMM2dm7ec33sgqt3AhhIXZPFznFi1wM+/jtFmzSM1lH7t99hnp5n2cNnUqaeZ9DEDRohQ+cgTTkiWkvP22zeMF4LHH4KWX9D7euhVWrbJe37gxPPNM1rH8/fdw8aJe17IlNGyo1y1YAEfu+d7krjVuDOXKQVoarF0LcXHW611coFUrKF4cDAPOnIHt2/W62rX1r52eDjdvwrp1kJRku1gNw2DlytGcOLEJV1d3nn9+HAEBOb+T166dyIEDS0hOvsr//rc/c/nKlWM4c2YXAKmpyVy/fomPP7bt94ZhGEyYMJpt2/R1ZNiwcVSpkjPmo0cP88kn+jrSoEET/v1vfR2ZPn0SmzevRyknvLxKMmzYWHx8/GwaM1WqQMeO+ljeuRM2bLBe36QJ1Kun//DXrsHPP0NCgl7Xti1Uq6a/l0+cgMWLbRsrQPXq8Mor+v/csgVWrrRe37QphIZmnXvffgt//QUeHtC/P5QvD9u2wfz5to/VbPOuXYyePFlfq9u2pd+rr1qtT0lJ4T+jRxNx/Li+h/vkE0qXKpW5/q+YGNq89hoDevWi98sv2yfmHTsYPWkS6SYTXdq3p1/37jljHjGCiGPH8CxenImjRlG6VCnCIyL4n/k73DAM3u7dm2ZNm9o83oJ4D3c/Uo4O4C4YhrESWJlt2dBs74fnst12IPdKyT14KJMDSikXwzDSbLR9P8Ar22QRNmNKT2fE8uXM7dkTv2LF6DxjBqFVqhDk65tZplTx4ox9/nnmbN1qtW39ChVY+q9/AZB44wbNJ02iQVCQ7WM2mRgxZQpzx4/Hz9ubzgMGEPrUUwSVLZtZW92KJwAAIABJREFUZuGqVRQrUoS1337Lij/+4PNZs5g0ZAhpJhMfjhvHZ4MGUaViRRKuXsXF2dnmMR+YN4/dU6fS6TYV+6BWrfAKDmZKcDCB9erRZvp0Ztevj3uJEjQZNoyv69QBw6Df3r0cX7aM5MREm8e8a9dmoqLO8sMPazh69CATJw5n+vSFOcpNmjScDz4YSdWqIXz0UV92795MvXr6AtK5c09eeqm3zWMF87H844/Mff99/EqUoPPo0YSGhBAUEJBZppSXF2N79WLO6tVW27q7uTH+9dcp5+dHTGIiL4waRcPHHqPYI4/YLmCldIV17Fi4dAlGjYJ9+3SlNMP27boyC/D44/DqqzB+PFy4AEOG6Js9T0/9Gfv26fe25OSE+7Rp3GjWDCMykkfCwkhbtoz0o0etiqX9/DO3cquU3rzJjdr3PJwtb5TSiZRRo/R+HjtWJ1Is9/PWrbpmCPDEE9CjB4wZo/fzRx9l7efPPoO9e227n52ccJs2jWTzPnY372Mjl318u4q/28iRpG/ebLsYs1NKV04mTtSVpP/+Fw4ezKr8A+zeDRkxhYRAly7w5ZdQqhQ8+SQMH65r4AMH6mPbqnHDNsqW1X/W774Df3+du/jll5zl9u+HyEhdV+zUSW937pxOJCxYoBMLNWpAgwY5cyL56eTJzVy6dJb33ltDZORBli8fzhtv5PxOrlLlGerX78akSS2slrdu/d/Mn3fu/J6LF22fhNm+fTPnz59l0aI1HD58kHHjhjNvXs6Yx40bzscfj6R69RDefbcv27dvpkGDJrz2Wh/eeus9ABYs+I5Zs6YxePAI2wWsFDz/PMyYAVeuwPvvQ0QExMRklYmK0sd6aio8/bROCHz/vc4ylS+vvycA3n5bJxj/vKe5vf4+3ldfhQkT4PJlGDoUDhzQlf8MO3fCxo3651q1dBIvI/4lSyAwUL/sxGQyMeKLL5g7cSJ+Pj507tuX0AYNCCpfPrPMwhUrKFa0KGsXLGDFunV8PmMGkz75JHP9uClTaFSvnn1jnjCBuZMn4+frS+fXXye0USPrmJcv1zH/+isr1q7l82nTmDRqFMEVK/LbnDm4uLgQGx9Ph+7deaZhQ1xcbFuFKmj3cOLBUeDnHFBKdVdKhSulDiqlvldKtVNK7VJK7VdKrVNK+ZnLDTev3wZ8r5TyUUr9ppQKM78amMt5KKXmKKV2mz+jg3l5T6XUMqXUBmD9bWJZBhQB9iqlXlJKVTQ/WuKQUmqUUupafv/+4ZGRlC1ZkjJeXri5uNCmRg3WZ7sJLV2iBFX8/XFyuv2fe3VEBI2Cgyls4xZ4gPDjxykbEECZUqVwc3WlTdOmrM9oyjHbsH07nZo3B6BF48bs2L8fwzDYtmcPlStUoErFigCUKFaM/2fvzsNrutYHjn9XEgSZRJITkhirNYV0MKu5qNktnXSgVZ10rrqqt6ZSOqkqSlPtr0WLFkFcU5SgpfQipmpDYgiZyIQQSfbvj3XinJPEkDY7Ed7P8+Rxsvc6yWtln7X3XutdazuXQOfAsc2byTxz5or76/ftS5S14yBu+3Zcvbxw8/fntm7dOLJuHRdSUriQmsqRdeu4rXt30+MF2Lo1gq5d+6GUomHDEM6dS+f06USHMqdPJ3Lu3FkaNgxBKUXXrv3YsqXQw9t0UTEx1PT1JcjXVx/LzZoRsXu3Q5lAHx/qBwbipBz7gmv7+1PLokejLF5eeLu7c8bMIUCA227TF5yJiZCTA7/+qm9M7WVm2l5XqGC7YcrKst2glitnbpx2nJo3Jzc6GiMmBi5dIvuHH3ApqdH/v+u22yA+3lbPv/yib0bt2dezq+uV67kEbljz13FOEevY6a67UBYLOWvXmhhlPrVr6/pNTtZ1vGOH7gCwd+GC7bX9eaJpU10+O1t33iQm6p9XAurUgT/+0K/j4/VHLH9/YHa27hgAfSgkJYGbm/7+xAm9P+/9edvNcvBgBCEhuk0OCgohMzOdjIzEAuWCgkJwd/cr5CfYREWFExzcy6xQL9u0KYKePXXMwcEhZGSkk5zsGHNysj6PBAfr80jPnv3YtEmfR9zsKjUzMxOlTB7Hq1FDH8dnzuhjedcuPTJvLzpa31iD7iXy8tKvDUOnmuR9OTubm0oC+iBOTNQHZk4ObN+uOwDs2X/2KlSwvc7Kgr/+sv1fSkjUwYPUDAggqHp1fQ3XuTMR+QafNmzeTH/rtU63Dh349fffycuGXh8ZSUC1atQroXYCIOrAAWoGBhIUEKBj7tKFiHwdsBs2b6Z/jx465o4d+XXnTgzDoKKr6+WOgItZWSU2El3WruHEzaNMZw4opRoB7wCtDcNIVkp5AwbQ0jAMQyk1FHgLeMP6loZAW8MwMpVSC4CphmFsUUrVQM/1aACMBjYYhvGUUsoL+E0ptd76/ruAJoZhFHqXaBhGH6XUWcMwQqzxrQSmGYbxvVLqOTPqICE9HX9Pz8vfWzw9icq7EiqC8L17GdKmTXGGdkUJycn4+/pe/t7i40NU3hVeXpnTp6lmLePi7Ix75cqkpKcTExeHAp7+9785k5ZGjw4deOahh0ok7qtxDwgg7bjtMaXpJ07gHhBwxe0lITk5AT8//8vf+/j4k5ycQNWqfg5lfH1tZXx9dZk8S5fOZ+3aZdx+e2NeeOHfuLvbjrXilpCair+39+XvLVWqEBUTU+SfExUTw6XsbGrYHWOmqFJF3wzlOXNG38jmd9990KOHvticONG2PS/l3ccHZs40P2sAcAoIINfueMw9cQLnQkZvXB54AOd27cj9808uvvYaRl6b4upKJeuNYNbkyWTnT+83g7e3Yz2fPg316hUs160b9Oyp63m83cjkbbfB88+Dry9Mn256PauAAAy7OjZOnMCpkDp2fuABKlrrOCuvjpWi/Mcfc/Gxx3Du0sXUOB14eenjN09qauE3+B066OPZ2Rk++URvq1IFjhyxlUlJsd1smczNzfHe7exZve38+cLLly+v/1v5+hwBnUl+9Kg5ceZJT0/A09PW3np6+pOennDNjoD8UlPjSEk5QZ06LYs7xAKSkhKwWGwx+/n5k5iYgI+PLebERMdzjZ+fP0lJtvPIzJlTCQ9fhpubO198YfK0Ok9PffzmSU3VqSJX0qIF5A2oHD2qOw7GjtXfb9mib9zNlP+zl5KiOwzy69QJunbV7dsHH5gb0zUkJCXhb5edavH1JSrfoFRCcjLVrGVcXFz0NVxaGhXKl+fLBQuY+8knzP3hh9KL2c+PqP37C5SpZh1kcHFxwd3NjZS0NLy9vNizfz9vT5zIyfh4Pnj3XdOzBqDsXcPdqMwfPrz5lPXMgU7AYsMwkgGsN+2BwBql1F5gBGA/QWe5YRh5Q0xdgM+VUrvRq0J6KKXcgK7Av63bNwKuQA3re9ZdqWPgCloBeTlAC65USCk1TCm1Uym1c8769VcqZprEjAz+TEigbQlMKfincnJy+H3/fj4cNYoFU6eyfutWfv3f/0o7rJtSnz6PMH/+Or78MoyqVf2YOXNyaYd0TYmpqYz46iveHzz4qpkyJWrdOp3a+v33eh5snsOH4a23dAp2374lmkFwNdkrVnCuVi3ON21Kzrp1uP7f/13ed65mTc43a0bmo49S4dNPUYVdxJaWNWvg5Zf1vNsHHrBtj46GN96AUaN0TvkNUM/ZK1aQWasWmdY6rmCtY5cXXiBn1arL6z3ccDZuhNGjYckS3eFVhiill0bYswfS0x333XEHWCx6Zk9ZEBUVTqNG3XByKhuXvS+88Brh4Zvo3r03ixbNK+1wbO6+G4KC9HoxoDtqLRYYN05/1atXYlkw17Rhg54itXgx9O5d2tH8bZ9//TVPPvgglc2c8meCpo0aEb5gAT/Oncvsb7/l4sWLpR3SNZXFazhxY7hBrp6L1XTgc8MwgoFn0Tf3ec7ZvXZCZxiEWL8CDMM4i1674gG77TUMwzhYyPuLjWEYcwzDuMcwjHuGFXG0yOLhQXxa2uXvE9LSsLi7F+ln/HffPu5r2JByJZCeDzpTIN5u1aiE5GQsPj6OZapW5ZS1THZODhnnzlHFwwN/Hx+aBQfj7elJRVdX2jVvzv7o6BKJ+2oy4uLwDLI9ptQjMJCMuLgrbjfL0qXzGTq0L0OH9qVqVV8SE+Mv70tOjsfHx3EhKB8fC0lJtjJJSbYy3t4+ODs74+TkRK9eA/njj72mxQ16OkC83QhKQkoKliKMQJ7NzOTZ6dN5rX9/QqzTTkyVkgJVq9q+9/Z2HAHK79df4Z57Cm4/eVKnjQYGFn+M+eTGxeFkdzw6BQYWvBE9c0anqwKXQkNxtpsqYVjnwRoxMeRs3IhzSaw/cOaMYz1XrXr1ei5s2gHoecYXLuibARMZcXEou9+hrlHH2aGhOFnr2LlVK1yGD6diTAzlP/oIlyeeoNz775saL6BHV+2ydvDysi3QVpgdO/RqfqDLVali21eliuPIbTFr0gQeeUR/nTsH9qc7NzedPVCYTp10WPmzBoKC9OGyYoXO6i5u27fPZ8aMvsyY0Rd3d1/S0mztbVpaPB4eRV+cb+/eVTRp0rM4w3SwaNF8Hn20L48+qs8jCQm2mBMT4/Hzc4zZz8/icK5JTIwvdNHB++/vzYYNJk+XSUtzzFzx8tLb8qtXD7p0ga++sv3hg4N19kBWlv764w+9DoGZ8n/2qlS5+mfvt99sn71SYvH1Jd4uoyIhKangNZyPD6esZbKzs/U1nKcnew4c4KNZs+g0cCD/t3gxs7/7jnk//VTyMScmYsmXXWjx9eWUdW2K7OxsMs6epYqn40h73Vq1qFSpEn/aZ0sVo7J8DSduHmW9c2ADMFApVRXAOq3AE8i7EnvyKu9dC1xeDUoplTfJaw3wkrJOjFNK/ZNWeBuQN4T18NUK/l3BAQHEnj7N8ZQUsrKzCd+7l0716xfpZ4RHRdHzCivwmyH4jjuIjYvj+KlTZF26RPjGjXRq1cqhTKdWrVhqnXO7JjKSliF6PlXbe+7hz5gYMi9cIDsnhx1RUQ4LGZaWQ8uX08S68m1AixZcTEvjbHw80WvWUKdrV1y9vHD18qJO165E51tMrzj17z+I0NAwQkPDaNOmC2vXLsMwDA4c2E3lyu4O6WgAVav6UbmyGwcO7MYwDNauXUabNp0BHOa2bd68ntq1C0nlLkbBtWoRm5jI8aQkfSzv2EGn/POeryArO5sXZ86kb6tWl59gYLrDh/UqaL6+Os26VSu92J09f1u6H3feqSc2g35PXmaDjw9Ur67nyZosd8cOnOrVQ9WqBeXK4fLww2Qvd3ycrrKL2aVPH9tihV5el+eaq6pVcW7ThtySWJX+8GG96F1ePbduXfDJDvb1fNddtoX0Cqvn/MvZF7P8dex8jTp2tqvji489RmbNmmTWrk3Wm2+S/e23XBo1ytR4AYiNBT8/3fHi7KzvlvfscSxjl5JLcLBtgbc9e3R5Fxf9fj8//UgAk0RF6SSc77/XsxnyTnf+/noh98KmFLRsqadq51/j0ddXdxqsWOG4bEVxatFiEC++GMaLL4bRoEEXdu/WbfLx47txdXUv8pSCpKTDXLiQTlCQeTeIDz44iAULwliwIIwOHboQHq5j3rt3N25u7g5TCgB8fPR5ZO9efR4JD19G+/b6PHLsWOzlcps2RVCrlsnZRseP6z+st7c+lu+8E/btcywTEKAX1PzqK8fepJQUPd3LyUl/1anjuJChGWJidLaCj4+Ot0WLgj1Y9p+9Jk3Mn+pwDcH16xN74gTHT57U13AREXRq29ahTKe2bVlqXd1zzcaNtLzrLpRSLJgxgw2LF7Nh8WKeHDiQZx9/nMfsM73MirlBA2KPH7fFvH49ne69t2DM1idFrPn5Z1refTdKKY6fPEm2dXGSuFOnOHL0KAF2T14oTmX5Gu5G5XQDfJU1ZXrNAetzICcCm5RSOcAuYCywWCmVgu48uFJO2MvADKVUFLoeIoHngAnAp0CUUsoJiAH+7qo/rwLzlFKjgdVAId3X/4yLszPv9urF0P/7P3Jyc3ngrruoZ7EwLSKCxtWr07lBA6JOnGD499+TnpnJz3/8wfQNGwh/+WUATqSkcCotjeZm947nj3n4cIaOGqVj7taNerVqMe2bb2h8++10bt2aAfffz4jJk7nvySfxdHdn6ujRAHi6uzP4gQcYMHw4SinaNW9OhxJY8fZfCxZQq0MHKvn48Nrx42wcMwYna3ry77Nn89eqVdTr0YOXoqO5dP48YUOGAHAhJYXICRN4xvr4tMjx47lwtVGBYtSyZXu2b9/EY4/dR4UKFRk5ctLlfUOH9iU0VM8Xf/XVMUyePIqsrAs0b96OFi30ozBnz/6Q6Og/UAr8/QN4/XUTV5jGelw8+ihDP/2UHMPggTZtqBcQwLSwMBrXrEnnkBCiYmIYPnMm6efP83NUFNPDwggfP57/7tzJzr/+IvXsWZZu3QrA5CFDaFCjxjV+6z+QmwvffKNTPZ2cdMp1XBwMGKDvWv73Pz1HtHFjverZuXMwa5Z+7x13QJ8+erthwNdfm7/wFUBODheGD6fSmjX6UYZz55J74ADlx40jZ+dOclasoNzLL+Nijc04c4YLgwcD4NSgAa6zZ+v/t5MTWZMnF3jKgSlyc2HuXJ3OnvfIyBMn4MEHdcfB77/rfPHgYD0CePYszJih35v3SLOcHP1zvvrK/HrOySFr+HBcrXWcPXcuxoEDlBs3jlxrHbtY69jIzoYzZ7horeNSk5ur77ZffVXX8datuoOlTx89krpnj34UQIMGui7Pn9fHLOhyv/+u07BzcvTPKYGFH0H3adSqpR9OcemSfhRhnkce0aG4uUHz5jpZI++JaVFRegH7Nm30LJO8GRIZGbBypXnx3n57e/78cxNTp95HuXIV+de/bG3yjBl9efFF3SavWfMBUVEruXQpkw8/bMfddw+kUyc9lrF37yqCg3uYv7CfVZs27dm6dRP9+9+Hq2tF3n3XFvOjj/ZlwQId88iRYy4/yrB163a0bq3PI59//jFHj8bg5KTw9w9g1Khxhf6eYpObq6e9DBumj+XfftM3+N27646D/ft1Wn6FCvrAAd0pMHeuPs7r1YMRI/Qx/Mcf5j+WMzcX5s3TT/nIe4zoyZO63YqN1R0FnTvrRTFycvR5JDTU9v4PPtCLsLq46I6QTz5xfNKBCVxcXHj3tdcY+sYb+hquZ0/q1a7NtNBQGtevT+e2bRnQsycj3nuP+x5+GE8PD6bmreNQSlxcXHj3jTcY+uqrOuZevahXpw7T5syhcYMGdL73Xgb07s2IceO4b8AAHfOECQD8vmcPX373HS4uLjgpxdg338S7BNZVKWvXcOLmoYwSOonfipRSlYBM6+KIDwOPGIZx9WWrFy0qW3+QluYviFTcxt0AmQZF9Uxc2TosqkeX4GPYissXX5R2BEWW8f33pR1CkbgPHFjaIRTZucUFHx11o6v8zDOlHUKRfNZ4TmmHUGT2ySplRQk9KKfYeIx9vbRDKLoSeExxsZpcBuehl8BigMXt5AXvaxe6wVSvXmIPZjDVDqVK/QK6mWGUqbose5+wsuVu9KKHCkgFnirleIQQQgghhBBCiAKkc+BvUEoFA9/l23zRMAyH/HbDMDYD1zdpWgghhBBCCCGEKCXSOfA3GIaxFwi5ZkEhhBBCCCGEECWuLC4IWNqkzoQQQgghhBBCiFucZA4IIYQQQgghhLipyCh40UmdCSGEEEIIIYQQtzjpHBBCCCGEEEIIIW5xMq1ACCGEEEIIIcRNRUbBi07qTAghhBBCCCGEuMVJ5oAQQgghhBBCiJuKjIIXndSZEEIIIYQQQghxi5POASGEEEIIIYQQ4hYn0wqEEEIIIYQQQtxUVGkHUAZJ58CNJju7tCMomn79SjuCInsmzijtEIrsy4Cy1byN8fUt7RCKbujQ0o6gyNx/+qm0Qyiajz4q7QiKLCet7LUX/Di3tCMokpDbSjuConMpg1dPHrsjSzuEImmy/pPSDqHILlwo7QiK5k+386UdQpElnq1U2iEUmZdXaUcgxPUrg6c3IYQQQgghhBDiypxLO4AySNYcEEIIIYQQQgghbnHSOSCEEEIIIYQQQtziZFqBEEIIIYQQQoibioyCF53UmRBCCCGEEEIIcYuTzgEhhBBCCCGEEOIWJ9MKhBBCCCGEEELcVGQUvOikzoQQQgghhBBCiFucZA4IIYQQQgghhLipyCh40UmdCSGEEEIIIYQQtzjpHBBCCCGEEEIIIW5xMq1ACCGEEEIIIcRNRUbBi07qTAghhBBCCCGEuMVJ5sDfpJT6EOgBrDIMY8QVytQElqI7YcoB0w3D+KK4Y4mMjmbi6tXk5uYy8K67GNa2rcP+HUePMmn1ag4lJPDJgAF0b9jw8r4P1q1j019/kWsYtKlTh9Hdu6OUKu4QC2rdGt58E5ydYelS+Oabwst16gQffQSDBsHBg3rbkCHQrx/k5MCHH8Kvv5ofL2AYBtOnT2T79k24uroycuRkbr+9UYFyhw7tY8qUUVy8eIEWLdrz0kujUUrxzTfTCQ9fhKenNwBDh75Oy5btTYu3z1dfcXuvXpxLTGRWcHChZbpPm0a9Hj24dP48ywYPJn7XLgCaPvEE977zDgCb33uPPd9+a1qcDjp2hIkT9XExbx5Mn154uV69YO5cuO8+2LNHb2vYUB8rbm6QmwvdusHFi+bGW6+ejsXJCXbsgMhIx/1t2kCzZvpYPX8efvoJUlP1Pk9P+Ne/9L+gPwN5+0wUeegQE1eu1O1Fs2YM69DBYf+OmBgmrVzJofh4Pnn4YbrbHTsnU1N556efOJWWhlKKOYMHE1iliukx06IFvPqqPi5WrIDvvnPc368fPPCArufMTJgyBWJjwcUFRo6E+vX1MfHpp2A9xs1kGAYffzyRrVt1WzFmzGTq1y/YVhw8uI9x43Rb0aZNe954Q7cVs2Z9SmRkBEo54e1dlTFj3sfX12JqzJFHjjAxIkIfF02bMqxlS4f9O44fZ1JEBIcSE/mkTx+6169/ed+HGzey6fBhAF5o3ZoeDRqYGmsewzD44YeJ7N27ifLlXRkyZDI1axas56VLp/Lrr8s4fz6dzz+3/f3Xrv2aLVsW4+TkjLu7N4MHT6Jq1QBT412wYCJRUTrep5+eTK1aBeP96aepbN2q4/3iC1u8hw7tYMGCSZw4cYjnnvuEZs26mxZrnsh9+5j4ww/6uLj3Xobdf7/D/h1//smkhQs5dOIEnwwbRve77wbg4LFjjJ0/n7OZmTg5OfF8z570aNbM9HjzjBwJ994LFy7Af/5ju3wozGefQWCgbo5Bn1aefx7q1IFHH4UDB8yP9513oH173Xz9+99X/52zZkFQkD71ALzyCnTuDIYBp0/r9ycmmhtv5NatTPzwQ31c9OvHsKeectiflZXFW//5D/sPHsTL05OpU6YQWL06W7dt4+PPPuPSpUuUK1eOEa++Sqvmzc0NFv3ZmzZtItu2baJCBVfefnsyd9xR+PXbpEm6TW7Zsj2vvKLb5Llzp7NixSK8vPT127Bhr9OqlXnXb3kxf/CB7TwybtxkGjQoGPOBA/sYM8Z2HnnrLR3z1KlTiIz8mXLlyhEYWINx497H3d3D1JhvRDIKXnQ3dZ0ppf5R58c13j8MaHKljgGrU0ArwzBCgBbAv5VS1f9JTPnl5OYyftUqQgcNIvzFF1m5bx/RSUkOZap5evJ+v370yneD+L/jx/nf8eMsf+45Vj7/PHtPnuS3o0eLM7zCOTnpM/dLL+kL+u7doXbtguUqVdJn5r17bdtq19Y3fQMGwPDh+izoVDKH8fbtkcTFxTJv3lreeGMCU6eOLbTcp5+O5c03JzBv3lri4mL57TfbDeOAAYMJDQ0jNDTM1I4BgN3ffMO87le+eLzt/vvxrleP6fXqsWLYMHrOmgWAa5UqtB8zhtAWLQht3pz2Y8bg6uVlaqyA/jtOmQKPPAJt2+ortdtvL1iucmV45hnYudO2zdkZZs6EESOgXTvo3x8uXTI3XqWgTx99U//pp9C0Kfj5OZY5dQpmzNCdHPv26WM9z8CBsHmzfu/MmXDunLnxYm0vli8ndMgQwl97jZV79hCdkOBQppqXF+8PGECvpk0LvH/kokU83a4d/339dRa/8AJVK1c2PWacnHRH4htv6PagSxeoVcuxzNq18PjjMHgwzJ8PL7+st/fpo/99/HHdufDSS/rvZrJffonk2LFYlixZy9tvT2Dy5LGFlps8eSyjR09gyZK1HDsWyy+/RFrDHcr3369gwYIw2rbtQGjoDFPjzcnNZfy6dYQOHEj40KGsPHCA6ORkhzLVPDx4v0cPetl1LgNsPHyYA/HxLBsyhEWPP85Xv/3GWbM75az27YskMTGWiRPX8vjjE5g/f2yh5Zo06cjbby8usL1GjQaMHv0TY8eu4O67u/Hjjx+aGm9UVCQJCbFMnryWwYMn8N13hccbEtKRd98tGG/VqtUYOvR9WrbsZWqceXJycxm/YAGhr7xC+PjxrPztN6JPnnQoU83bm/eHDKFXvhs81/LlmfLUU4SPH0/oq68yaeFC0s+fL5G427aFmjX1zfP48frG+0o6d9b9tvaio+H11+H3382NM0/79rpJu+8+3ZExbtyVy3btWjDe0FDd1PXtCz//DC++aGq45OTkMH7yZEI//5zwn35i5erVRFs7B/MsXrYMD3d31i1fzuBBg/ho2jQAqnh5MevTT1mxeDGTx4/nrav9cYrRtm2RnDgRy/ffr+Wttybw8cdjCy338cdjeeutCXz//VpOnIhl+3bb9duDDw7m66/D+PrrMNM7BgC2bNHnkbCwtbzzzgQmTSo85kmTxvKf/0wgLEyfR7Zu1TG3bNmGxYtXsmjRCmrWrMXcubNNj1ncHMpM54BS6gmlVJRSao9S6julVG+l1Hal1C6l1HqllMVabqx1/1bgO6WUr1LfYhi8AAAgAElEQVTqJ6XUDutXG2u5ykqpuUqp36w/o691+2Cl1HKl1AYg4gqxLAfcgN+VUg8ppeoqpbYppfYqpd5TSp0FMAwjyzCMvKukCphQ31FxcdT09iaoShXKOzvTs1EjIv74w6FMoJcX9S0WnPJdFCsgKzubSzk5ZOXkcCknB5+SuNhv3BhOnIC4OMjOhjVrIN/oJQAvvKBvvOwvNDt00OUvXYKTJ/XPadzY/JiBrVsj6Nq1H0opGjYM4dy5dE6fduyeP306kXPnztKwYQhKKbp27ceWLYUeRqY7tnkzmWfOXHF//b59ibJmBMRt346rlxdu/v7c1q0bR9at40JKChdSUzmybh23XaWTodjcdRfExMDRo/rvu3Sp4810nn//W99s5z8uDhyA/fv19ykpeqTYTIGBepgmJUWPWEdFQf4R0yNHbJ0Ux47ZsgT8/PRNb3S0/j4ry/zODCDq+HFqVq1KkLc35V1c6Nm0KRH5htQCq1ShfrVqBdqL6IQEsnNzaVOvHgCVK1SgYvnypsdMw4b6c37ypG4v1q/XQ4L27K+WK1bUQ2igOxPzrvBTUuDsWZ1FYLJNmyLo2VO3FcHBIWRkpJOc7NhWJCfrtiI4WLcVPXv2Y9Mm3Va4ubldLpeZmWl6NlfUqVPU9PIiyMtLn0caNCDir78cygR6elLfz6/gcZGczD1BQbg4OVGpfHnu8PUl8sgRU+PNs3t3BC1b6nquWzeE8+fTSU0tOGRat24IXl5+BbbXr9+SChUqAlCnTggpKfGmxrtrVwStW//9eH18AgkKqo9SJXPpFhUTQ01fX4J8fXV70awZEbt3O5QJ9PGhfmBggeOitr8/tSw628Xi5YW3uztnMjJKJO6OHXWCEehm2d0dfHwKlqtYUfcbzpnjuD0mRicelZTOnfXpDnQinLs7+PoWLFepkk6cnDnTcbt9v3KlSrbmzyxR+/ZRMyiIoMBAypcrR89u3YjYuNGhzIaNG+nfuzcA3bp04dfffsMwDBrWr4/F2oler25dLl68SFZWlrkBA1u2RNC9u/7sNWoUwtmzV26TGzXSbXL37v3YvLl0rt9An0d69dIxN2mizyNJSY4xJyXpmJs00TH36tWPjRt1zK1atcXFRY9xBgeHkJBgbvsmbh5lonNAKdUIeAfoZBhGU+AVYAvQ0jCMO4EfgLfs3tIQ6GIYxiPANGCqYRjNgAeAUGuZ0cAGwzCaAx2BD5VSeXfGdwEDDMMotGvQMIw+QKZhGCGGYSy0/o5phmEEAyfyxR6klIoCjgNTDMM4WfAn/n0JGRn4e9jShCweHiRc5wn4zqAgWtSqRduPP6btxx9zb9261C3sjFTcfH0h3q6RSkwsOOJavz5YLLBli+N2Pz+wH+lMSCj8LGqC5OQE/Pz8L3/v4+NPcnJCgTK+vrYyvr6OZZYunc/TT/dmypRRZGSkmR/0VbgHBJB2/Pjl79NPnMA9IOCK203n7687jPKcOgXVqjmWCQ6GgAB9g2ivbl19RbRwod43fLj58Xp6Qprd3zAtDTyukrJ3zz3w55/6ddWqOt910CAda/fuJTKinZCejn9eBwXW9iLt+o7D2ORkPFxdGT5vHv0++4wpq1aRY3YHDOjPt/1nPimp8M/8v/4FixfrTsWpU/W26Gg9jOjsrI+lO+7Q7YrJkpISsFhs7YCfnz+JiY5tRWKiY3vi5+dPUpKtzMyZU+nZsz2rV6/g2WdfMTXeAucRd3cSzp69rvfW9/Njc0wMmZcuceb8ebYfO0Z8Cd0EpqQk4O1tq8MqVfxJTU24yjuubMuWH2ncuF1xhVao1NSC8aak/L14S0JCair+3t6Xv7dUqULC35j6FBUTw6XsbGqU0Lnaz8/xEiMhoeAlBuim99tvdVNcmiyWgvEW1ky98oqeTVdYvK+9Bps2Qe/eYB2kN01CYiL+dgFaLBYS8mWsJiQmUs1fH+suLi64u7mRku/YWbN+PQ3r16d8CXQyJyU5trf5r82g8Os3+zZ5yZL5PPlkb95/v2Su3xITE/D3t8VjsVz7PFJYGYCwsJ9o08bc9u1G5XQDfJU1ZSXmTsBiwzCSAQzDOAMEAmuUUnuBEYD9RJzlhmFkWl93AT5XSu0GlgMeSik3oCs6zX83sBFwBWpY37PO+juuVysgLwdwgf0OwzCOG4bRBLgNeDIvw8GeUmqYUmqnUmrnnA0bivBr/5mjZ85wODmZTa+/TuTrr7MtNpadJTGt4FqU0jl9n3xS2pEUqz59HmH+/HV8+WUYVav6MXPm5NIOqWxRSueIjhlTcJ+LCzRvrieK9u4NPXoUHF0uTSEhulMjb00CZ2edR7pqlR4G8vbWmRM3sOzcXHbGxjKyRw9+fPFFTpw5w5KSyru9HkuW6KkaM2fq6QUAK1fqzsevvtLTCvbuNT+jpJi88MJrhIdvonv33ixaNK+0w7mitrVr075OHR6eN483li8nJCCgwCjyjW7btjBiY/fRrdvQ0g7lppOYmsqIr77i/cGDcSqhKYDX44479Lz9Erzk+kcaNIAaNWDdusL3T52qpyesWKGzIW50fx0+zEeffcb4EppW8E/16/cIP/ywjq+/1tdvn39edq7fQkNn4ezsTI8efUo7FFFGlOUFCacDnxiGsVwp1QEYa7fPfvKuEzrDwKGvVek8zQcMwziUb3uLfO8vFoZhnFRK7QPuBX7Mt28OoBPbFiwoUkKYxd2d+PT0y98npKdjcXe/rveuO3iQpgEBVLb22t57223sOnGCe2rWLEoIRZeUpEeJ8/j5Oa6eU7myHgn+8kv9fdWqel72q6/qcvZd6haL/nkmWbp0PuHhiwCoXz+YxERb935ycjw+Po59PT4+FpKSbGWSkmxlvL1teY29eg1k1KjnTIv7emTExeEZFERejoBHYCAZcXFkxMVRy26ah0dgILH5UgZNER+vb6DzVKumswfyuLnpjJK8/Es/P70w3eOP65TzbdsgbxrF+vXQpIme02+WtDTbNAHQr+0+i5fVraunPXz5pZ5+kPfeU6d0qjvoKRE1apg+ydXi4UG8XaZAQno6Fvv/w1X4e3rSoHp1gqwjiZ0bNmSPXYaJaZKSHD/zvr5X/8yvX6/XngBd3599Zts3e7ae3mGCRYvms2yZbisaNgx2SOFMTIzHz8+xrfDzszi0J4mJ8YUuOnj//b155ZVhPPvsy6bEDYWcRzIysNhNbbiW51u35vnWrQF4Y/lyatuNNhe3n3+eT2SkrufatYM5c8ZWhykp8Xh5FS0z5MCBXwgP/4IRI+ZRrlzxj2BGRMxn06Yrx1ulivmZLH+XxcuLeLupaQkpKViKsP7M2cxMnp0+ndf69yekbl0zQrzsoYf0EkagZ5fZX2JYLAUX6GvaVM9Y+u9/dd+yt7fuQ3z6aVPDvGzQIHjwQf16796C8eZbCoaQED2DcsMGW7x5pz97y5frU419s1fcLH5+xNsFmJCQgCVfVojFz49T8fH4WyxkZ2eTcfYsVazHTnxCAsNff50pEyZQIyjItDiXLJnPihWFX7/ZX5vlKez6La9Ntr9+6917ICNHmnP9tnDhfJYs0TE3ahRMvF1KSULCtc8j+cssX76EyMiNzJ79TcksNn4DujX/1//MjdONe3UbgIFKqaoASilvwBPIy0F+8irvXQu8lPeNUirE+nIN8JK1kwCl1J3/IL5t6CkLAA/b/a5ApVRF6+sqQFvgUMG3/33BAQHEnj7N8ZQUsnJyCN+/n0533HFd763u6cmOo0fJzs3lUk4OO44epW5hE/OK2/79usu+enV9luvWTefD5Tl7Vk/C69VLf+3dqzsGDh7U5bp1g3Ll9PuDgvRCbybp33/Q5QUE27Tpwtq1yzAMgwMHdlO5sjtVqzrmKlat6kflym4cOLAbwzBYu3YZbdp0BnBYn2Dz5vXUrl3PtLivx6Hly2nyxBMABLRowcW0NM7GxxO9Zg11unbF1csLVy8v6nTtSvSaNeYHtGuXXh66Rg399+3fX68vkScjQw+f3HOP/vr9d31ltGePXoWpQQM9idTZWT8N41CxftQKiovTE1mrVNG/s0mTgktiV6umV9L/7jvHiaEnToCrq+4IA92BYPby0kBwYCCxyckcP3OGrOxswvfsodN1riwfHBhIemYmZ6zp5tuPHOG2wnJ1i9vBg3p9h2rVdHvRpUvB6UaBgbbXrVtDXqdFhQq6nsH21AiTJhM/+OAgFiwIY8GCMDp06EJ4uG4r9u7djZubOz4+jnXl46Pbir17dVsRHr6M9u11W3HsmC3GTZsiqFWrjikx5wmuVo3YlBSOp6bq88jBg3S67bbrem9Obi4pmTpR74/ERA4lJdGmsAVmi0nHjoMYMyaMMWPCCAnpwrZtup4PH95NxYruhc7Vv5Jjxw4wb967DB8+Cw+PqqbE27nzIMaPD2P8+DDuuqsLv/zy9+MtacG1ahGbmMjxpCTdXuzYQadCFiotTFZ2Ni/OnEnfVq0uP8HATAsX6pvtBx/UN9DW6e40aaJPHfnW12TRIt2U3H8/PPmkXuqmpDoGQK+b2rev/lq/Xp/uQHdanD1bsP/z++91MlynTnrN3thYW8eA/XhOly56qRszBTdqROyxYxyPiyPr0iXC16yhU751ozq1b89S68IPa9avp2WzZiilSM/IYNhLL/HGyy9zd0hIIT+9+PzrX4MuLyB4771dWL1af/b27796m7x/v26TV69eRtu2uk22X58gMtK867eHHhrEwoVhLFwYRseOXVi5UsccFaVj9vV1jNnXV8ccFaVjXrnSdh7ZujWSb74J5dNPZ1GxYkVT4hU3pzKROWAYxn6l1ERgk1IqB9iFzhRYrJRKQXceXOlq5GVghnXevwsQCTwHTAA+BaKUXt0nBvi7SwC/CsxTSo0GVgN5Q3MNgI+VUga68+ojwzD2XuFn/C0uTk6826MHQ+fNI8cweCAkhHp+fkz7+WcaV69O5zvuICoujuELF5J+4QI///kn0zduJPyFF+jWsCHbYmLoPWsWCp05cL0dC/9ITo5elX7GDL0o2/Ll+mz23HN6BDX/4+DsHTmi8+p+/FH/nMmTSyxNuGXL9mzfvonHHruPChUqMnLkpMv7hg7tS2hoGACvvjqGyZNHkZV1gebN29GihZ7nNXv2h0RH/4FS4O8fwOuvjzc13n8tWECtDh2o5OPDa8ePs3HMGJzKlQPg99mz+WvVKur16MFL0dFcOn+esCFDALiQkkLkhAk8s2MHAJHjx3Mhb4TbTDk5erHBhQv1zfaCBfoGf+RI2L3bsaMgv7Q0+OILXcYwICKi4LoExS03Vx+7Q4boKQ+//65v8Lt00Tf/f/yhrzwrVNBXc3lxfvedjvG//4WnntLvjYvTj0I0mYuzM+/26cPQuXN1e3HPPdSzWJi2bh2NAwLo3LAhUcePM3zePNIzM/n54EGmr19P+Guv4ezkxMgePXjyq6/AMGgUEMDAkng0WU6OnmI0dao+Llau1CuGDR2q63jLFv30knvu0QsWZmTAe+/p91apot9nGPpqe7y5n7k8bdq0Z+vWTfTvfx+urhV5911bW/Hoo31ZsEC3FSNHjrn8KMPWrdvRurVuKz7//GOOHo3ByUnh7x/AqFFXWb68GLg4OfHuffcxdNEifVwEB1PP15dpmzfT2N+fzvXqEXXqFMOXLCH94kV+jo5m+pYthA8dSnZuLoPmzwfArXx5PuzVC5cSSh8PDm7P3r2bGD36PsqXr8jgwbZ6HjeuL2PG6Hr+8ccP2L59JVlZmYwY0Y577x1Inz4v8eOPH3Dhwnm++EKv6VC1ajWGDy/2pw1f1qRJe6KiNjFypI736adt8b77bl/Gj9fxLlr0Adu26Xhff70d7doNpF+/lzhyJIrPPx/OuXPp7N79M8uWTWfixHDT4nVxdubdRx9l6Kef6uOiTRvqBQQwLSyMxjVr0jkkhKiYGIbPnEn6+fP8HBXF9LAwwseP5787d7Lzr79IPXuWpVu3AjB5yBAa1Khxjd/6z23erG+kw8NtjzLMs2iRbcT+Sjp1glGjdPMxY4ZuZp5/3rx4N27UUwLWr9ePMhw1yrYvLEx3IFzNm2/qtVdzc3USXWEz74qTi4sL744cydAXXiAnN5cH+valXt26TJs5k8YNG9K5QwcG9OvHiHfe4b4+ffD08GDqZJ2GP++HHzh2/Dgz5sxhhnUlyLmzZlHVxGwjgFat2rNt2yYefli3yaNG2T57Q4b05euv9Wfv9dfH2D3KsB0tW+o2edYsff0GUK1aAG++af65pG3b9mzZsok+fXTMY8faYn7oob4sXKhjHjVqjN2jDNvRtq2OecqUCWRlZfH88/raLji4Ke+8UzLnQFG2KcPsZU1vAUqpSugFCg2l1MPAI4ZhXKM5v4IiTisodR99VNoRFNnJlf8r7RCK7MuAspUYNaaEFp4qVkPL4Hzje+4p7QiKpgy2F+mrfyntEIrM48e5pR1CkUTe9tS1C91gXMrE0Iqj1tlX6Xi/ATUZXvYWUCvtxQ2L6s/dJfN4yeKUeLZSaYdQZEWYpXXDqFTp5sjIP6UHaEtVNcMoU3VZBk9vN6S70YseKiAVKHtXOkIIIYQQQgghblnSOXAVSqlg4Lt8my8ahtHCfoNhGJuB65uIJ4QQQgghhBDCVGVlcb0biXQOXIV1fQBzV0wRQgghhBBCCCFKmXSoCCGEEEIIIYQQtzjJHBBCCCGEEEIIcVORUfCikzoTQgghhBBCCCFucZI5IIQQQgghhBDipiKj4EUndSaEEEIIIYQQQtzipHNACCGEEEIIIYS4xcm0AiGEEEIIIYQQNxUZBS86qTMhhBBCCCGEEOIWJ50DQgghhBBCCCHELU6mFQghhBBCCCGEuKnIKHjRSefAjcbfv7QjKBofn9KOoMiqR0eWdghFNsbXt7RDKJJxSUmlHUKRjYmPL+0Qiu6PP0o7gqI5e7a0Iygyj+QjpR1C0Z04UdoRFMkJ19KOoOhcy2DMuf3alXYIRRISUtoRFJ2bW2lHUERl8EAua1UMUMk1t7RD+BvktvpWJZ0DQgghhBBCCCFuKtLFUXRSZ0IIIYQQQgghxC1OOgeEEEIIIYQQQohbnEwrEEIIIYQQQghxU5FR8KKTOhNCCCGEEEIIIW5xkjkghBBCCCGEEOKmIqPgRSd1JoQQQgghhBBC3OKkc0AIIYQQQgghhLjFybQCIYQQQgghhBA3FRkFLzqpMyGEEEIIIYQQ4hYnmQNCCCGEEEIIIW4qMgpedFJnQgghhBBCCCHELU46B4QQQgghhBBCiFucTCu4CUTu38/ERYvINQwGtmnDsG7dHPbv+OsvJi1ezKG4OD55+mm633UXAHGnTzN89mxyDYPsnBwe69CBR9q1K5mg77kHnn8enJxg9WpYuNBxf8+e0KcP5OZCZiZ8+ikcOwadOsHAgbZytWvDCy/AkSOmhhu5bx8Tf/iB3NxcBt57L8Puv99h/44//2TSwoUcOnGCT4YNo/vddwNw8Ngxxs6fz9nMTJycnHi+Z096NGtmaqyXdewIEyeCszPMmwfTpxderlcvmDsX7rsP9uzR2xo2hI8+Ajc3/Tfo1g0uXjQ13D5ffcXtvXpxLjGRWcHBhZbpPm0a9Xr04NL58ywbPJj4XbsAaPrEE9z7zjsAbH7vPfZ8+62psV7WuDE8+igoBZs3w6pVjvs7dNDHbG6urr//+z84eRIqV9bHbe3asHUrzJ9fMvEC1Kmj/9ZK6b/3r7867m/eHEJCdMznz8PKlZCebttfvjwMGwZ//glr15ZMzG3awMiRur1YskQfr4Xp0gU++QQefhgOHABPT/j4Y/13CguD998vkXAjd+5k4hdf6Paie3eGPfigw/6srCze+vhj9v/1F14eHkwdNYpAiwWAP2JiGPPZZ5w9fx4nJyd+nDaNCuXLmx903br6c+7kBLt26ePSXsuWcOedtuNi+XJIS9P73nkHEhP167S0gu25SQzDYPXqifz11ybKlXOlX7/JVKvWqEC5iIipREUtIzMznbff3nV5e1raSZYtG8mFCxnk5ubQpcub1KvX3tR4V6yYyKFDmyhf3pUBAyYTEFAw3jVrprJrl4533LhdDvuiolYREfE5oKhWrT4PP/yxafHmxTxp0kQiIzfh6urKpEmTadSoYMz79+9j1KhRXLx4gXbt2vP226NRSpGamsrrr79GXFwcAQEBTJ36KZ6enqbGDPDYY9C0qW52v/wSjh4tWObNN8HLSx/yf/6pm2fDgGbNoH9/qF4dxo2DmBjTw2XgQGjUCC5dgm+/hePHC5Z58UXdpDk5weHD8MMPOt5KleDpp6FqVTh9GkJD9WWTmSI3b2bipEm6jRswgGHPPOOwPysri7dGjmT/gQN4eXkx9ZNPCAwIAGD2nDn8+NNPODk58c7o0dzbtq25waKP4w8+mMjWrfo4HjduMg0aFDyODxzYx5gx+jhu06Y9b72lj+OpU6cQGfkz5cqVIzCwBuPGvY+7u4epMZe1Or5RySh40UmdXYNSqpZSKlMptdvua4zd6xy71y8rpV5SSu1TSq1SSpW3/oy2SqmpZsSXk5vL+B9+IHT4cMLffZeVO3YQfeqUQ5lq3t68/8QT9Mp3U+rr6cnCESMIGz2aRW+9xZdr1pCQmmpGmI6cnGD4cBg9Gp55Rt9A1ajhWObnn+HZZ3UHwqJF+jXAhg162/PPw5QpEB9vesdATm4u4xcsIPSVVwgfP56Vv/1G9MmTDmWqeXvz/pAh9Gre3GG7a/nyTHnqKcLHjyf01VeZtHAh6efPmxovoOt4yhR45BFo2xb+9S+4/faC5SpX1n+DnTtt25ydYeZMGDEC2rXTV0mXLpke8u5vvmFe9+5X3H/b/ffjXa8e0+vVY8WwYfScNQsA1ypVaD9mDKEtWhDavDntx4zB1cvL9HhRSl+BTp2qb45atNBXk/a2bYN334WxY+G//4WHHtLbL12CZcv0sV2SlNI3gAsXwpw5uhPIx8exTEKCvvkODYU//tCdG/baty/8ytUsTk7w9tv6M9+vH9x/v+7gyK9SJRg0CKKibNuysmDGDN1BUEJycnIYP2MGoRMmED57Nis3biQ6353J4rVr8XBzY93cuQzu14+PrJ0d2Tk5jPjgA8a99BLhs2fz7ZQpuDg7mx+0UrpeFyzQn/1GjQoeF/Hx+i5r9mzd8dKli21fdrY+nubMKbGOAYDo6EjOnInlpZfW0rv3BMLDxxZa7o47OjJ06OIC2yMjZ9Gw4f08++wyBgyYSnj4OFPjPXQoktOnY3nzzbX07z+BZcsKj7dBg4688ELBeJOTY9m4cQ7PPfc9r70WTq9eb5saL0BkZCRHj8ayevVaxo2bwPjxYwstN27cWMaPn8Dq1Ws5ejSWzZsjAfjyyzm0atWKNWvW0qpVK778co7pMTdpAhaLPoV9/TUMHlx4uc8/103322+Du7vuFwWIi4PPPoNDh0wPFdAfNz8/fZqYP1/3bRbmq69g0iR47z3db28d56FbNx3r2LH633zjQ8UuJyeH8RMmEDpnDuErVrAyPJzo6GiHMot//BEPT0/WrVnD4Cee4KOPPgIgOjqa8FWrCF+xgtAvv2Tc+PHk5OSYGzCwZUskx47FEha2lnfemcCkSWMLLTdp0lj+858JhIWt5dixWLZu1cdxy5ZtWLx4JYsWraBmzVrMnTvb1HjLYh2Lv08p1V0pdUgpFa2U+nch+wcrpZLs7jeH2u17Uin1l/XryeKI56bpHFBK/aMsiGu8/7BhGCF2X+PyXgOZdts/AwYBTYBfgG5KKQX8B5jwT+K7kqjYWGr6+hLk60t5Fxd63nMPEXmjv1aBVatSPzAQJ6Uctpd3caF8uXIAZGVnk2sYZoRY0B136NHT+Hh9UblpE7Ru7VjG/gba1bXwn9OxI2zcaFqYeaJiYhzruFkzInbvdigT6ONTaB3X9venlnVE0OLlhbe7O2cyMkyPmbvu0sMdR4/qG9GlS6GwG+9//1tnFNhnBXTooC/+9+/X36ek6NFCkx3bvJnMM2euuL9+375EWTMC4rZvx9XLCzd/f27r1o0j69ZxISWFC6mpHFm3jtuu0slQbOrU0aOlSUmQkwPbt+sRd3sXLtheV6hge52VBX/9VSKdLg6qV9d/z9RU/Tc9cADq1XMsc/So/lyCvkp2d7ft8/fXHUomd8g5aNxYZw3Fxem4Vq/Wn/38hg/XnRr2x3Jmph4FNznrxV7Un39Ss3p1gqpVo3y5cvRs356Ibdscymz49Vf6W2+uu917L7/u3o1hGGz9/XfuqF2b+tbOjyoeHjiXROdAQIDjcbF/v26n7cXGOh4XHuaOml2PP/6IoEmTfiilCAwM4cKFdDIyEguUCwwMwd3dr5CfoLh48SwAFy5kXKFM8Tl4MII779Tx1qih401PLxhvjRoheHgUjGXHjkW0ajWIihX1yLubW1VT4wXYsCGCvn11zCEhIaSnp5OY6BhzYmIiZ8+eJSQkBKUUffv2IyIiwuH9gHX7etNjvusuW+LL4cO637CwZIW85tnZGVzsrgDzLk9KSpMm+vQB+mNWqVLhH6+8eJ2cHONt0kT3Q4P+t2lTU8MlKiqKmjVqEBQURPny5enZowcRGzY4lNmwYQP9+/YFoFu3bvy6bRuGYRCxYQM9e/SgfPnyBAUGUrNGDaLsO3RNsmlTBL166eO4SZMQMjLSSUpyPI6TkhI5d+4sTZro47hXr35s3KiP41at2uJirfTg4BASEsw9QMpiHd+onG6Ar6tRSjkDM4D7gYbAI0qphoUUXWh3vxlqfa83MAZoATQHxiilqlx/7RTuhuwcUEo9oZSKUkrtUUp9p5TqrZTarpTapZRar5SyWMuNte7fCnynlPJVSv2klNph/WpjLVdZKTVXKfWb9Wf0tW4frJRarpTaAEQUV/hAOaAScAl4DPivYRhXvuv5BxJSU/GvYjsOLF8vL8UAACAASURBVFWqFGn0/9SZM/R+7z06vP02z3TtiqUkRlx9fPQNVZ6kJJ0Pl1/v3vDNN3pke8aMgvvbty+RzoGE1FT8vb0vf1/UOs4TFRPDpexsavj6Fmd4hfP31xfweU6dgmrVHMsEB+ubgvX5Ltbq1tW5igsX6n3Dh5sf73VwDwggzW7EOv3ECdwDAq643XReXmDfmZGSAlUKaZM7dYLJk3XeaElOHyiMu7vjFIGMDMeb//yaNnXsCOjcGSKKq6m8ThaLzmbIk5Cgh9nsNWigj/nNm0s2tkIkJCfjb/cZt/j4kHD6tGOZ06epZh2Zd3F2xr1SJVLS04mJi0MpxdOjR9N/+HC+XFxw9NgU7u62KQKgj5GrHRchIWA/iuXiAkOHwlNPFexUMFFGRgKenv6Xv/fw8CcjI+Eq73DUocNw9u5dwSeftGPBgmHcf/87ZoR5WVpaAl5etng9Pf1JT7/+eJOTY0lOjuGLLx5m5swHOXQo0owwHSQkJODvb4vZ39+fxETHmBMTE7BYbGUsFn8SrJ/Z06dP42f9vPr6+nI632fBDN7ejk3zmTN6W2FGjNAZBBcuwG+/mR5aoby89OkjT0qK3laY4cPhgw90vP/7n95m36xf66NbHBISEx2OCYvFcvnvfblMQgLVrNccLi4uuLu7k5KaWuB4slgsJCQW7CArbomJ+X9v4cexn9/VywCEhf1EmzbmTsEti3Us/rbmQLRhGEcMw8gCfgD6Xud7uwHrDMM4YxhGCrAO+MejYzdc54BSqhHwDtDJMIymwCvAFqClYRh3oivtLbu3NAS6GIbxCDANmGoYRjPgASDUWmY0sMEwjOZAR+BDpVRl6767gAGGYVxtomFdu1SOQu5SHXwObANqAFuBIegeoav9n4cppXYqpXbOWbnyGj++eFXz9mbFO++wdvx4lm7bRrL9jUNpW7FC5wOGhup0YXv16+vRwNjY0oisyBJTUxnx1Ve8P3gwTk43wMdOKRg/HsaMKbjPxUXnVz7/vO6g6dED7r235GO8WWzYoDM0Fi/W9VlWNGqkO5TyhqTuvlsPw5VE5ktRKKUnD1tTKsuynJwcft+/nw/feosFH33E+l9+4dddu679xpIUHKwzUH75xbZt2jTdTi9ZonOaC+skuwHt2xdO06b9ef31SB59dA5Ll76FYZifJfV35eTkkJx8lGee+Y6HH/6YpUv/Q2bmDXTOvgalFCpfdl1p+/BDePllfdprWNhY3Q3m88/16cTFpUT74YRVaOgsnJ2d6dGjT2mHIsoQ+/s869cwu90BgP1czRPWbfk9YB04/1EpFVTE9xbJjbggYSdgsWEYyQCGYZxRSgUDC5VS1YDygP3yMMsNw8hbeqUL0NDu5OOhlHIDugJ9lFJvWre7om/ewdrjco2YDlunEFyTYRjfAd8BKKXeBT4D7ldKPYH+A75h5Lv6MAxjDqAn4m3YUKTcfouXF/F2Xc4JKSl/a/Tf4uVFverV2RkdfXnBQtMkJ4P96Lmvr15F50o2btRnb3sdOuh1CUqAxcuLeLthiKLW8dnMTJ6dPp3X+vcnpG5dM0IsKD5eZwXkqVZNZw/kcXPTHSxLl+rv/fzgu+/g8cd1TuW2bbahl/Xrdd5iKY/KZsTF4RkUdLkV9AgMJCMujoy4OGp16HC5nEdgILElkFFCaqrjcFSVKo7DP/n99puu39KUkeGYr+ruXvjNfq1aehHAefP0lAnQx1NQkM7ZLV9e5+JmZZmfvZOQoLMH8lgstsXvQE9zuO02PSEXdGbSZ5/pNuPAAXNjK4TFx4d4u8yohORkLPkyoyxVq3LKmmGQnZNDxvnzVPHwwN/Hh2aNG+NtzYFu16wZ+w8fptWdd5obdEaGY961h0fhx0Xt2noNk//7P9txkfd+0J+J2FidxXG1z8I/8Ntv8/nf//RaHdWrB5OWZkvvTU+Px93dcqW3FrBr148MGqTHEIKC7iQ7+yLnz6dQuXLxpev/+ut8duzQ8QYGBpOaaos3LS0eD4/rj9fT00JQUFOcncvh7R2Ej08tkpNjCQpqUmzxAsyfP58ff9QxN24cTLxdjn18fDx+fo4x+/lZHNKsExLisVg/s1WrViUxMRE/Pz8SExPxvtIQ/j/UubO+LAA9o87+1+TPJMjv0iU9Cn/XXbbZdGZr1043saBnctn3p1Wpoj9KV5KdrZdWadJELwuT16ynp1/5o1ucLH5+DsdEQkLC5b/35TIWC6dOncLf35/s7GwyMjKo4uWFxWIp+N78mWDFZOHC+SxZoo/jRo2C8/3ewo/jxMQrl1m+fAmRkRuZPfsb0zu5ykodlwU3QoekkZtru8/7e1YA3xuGcVEp9Szwf+j7ZVPcAEOY12U68LlhGMHAs+ib+zzn7F47oTMM8uZkBBiGcRad6v+A3fYahmEcLOT9xUYpVR1obhjGMuAN4CEgFehcnL8nuGZNYhMTOZ6cTFZ2NuE7d9KpyfVdKMSnpHAhKwuAtHPn+N/hw9S2XP+Fyt926JC+0fD3193f7dsXXDHdfmG3Fi0cU+SV0mfWkrgBBIJr1dJ1nJSk63jHDjpd56S+rOxsXpw5k76tWl1+gkGJ2LVLz4mvUQPKldOLCq5ZY9ufkaFTse+5R3/9/ru+cd2zR3e6NGgAFSvqG8DWrUtuZaarOLR8OU2eeAKAgBYtuJiWxtn4eKLXrKFO1664ennh6uVFna5dibb/v5olJkbfqPr46Hpq0QLyrUXhkP7epInjTW1pOHlSX3nmLXndsKFe+8CexaIXp1u82HHtj+XL9fSemTP11IK9e0vmM7h/P9SsqdsMFxe9dob97z17Vrch99+vv6KiSq1jACD49tuJPXmS4/HxZF26RPimTXRq2dKhTKeWLVlqnc6zZvNmWjZtilKKtnffzZ+xsWReuEB2Tg479u7ltvyLtZohLk7fQeUt3d6okV6+3Z6/v36KzMKFBdeEyVsXoWJF3YFkP22smDVvPojnngvjuefCqF+/C1FRyzAMgxMndlOhgnuR1g3w9KxGTIw+9yQlHSY7+yKVKhXvzWurVoN4+eUwXn45jIYNu7Brl4732LHduLq6F7q2wJU0bNiFI0d07vu5c2dITo7F2zvoGu8qukGDBrF0aRhLl4bRuXMXwsJ0zLt378bd3f3yNIE8fn5+uLm5sdu6dkZY2DI6ddKXOp06dSIsbBmAw/biFhEB//mP/vr9d9uNd926+nC1nzUDegmYvP4wJyc9UybfWs6miozUD095/33dZLVoobfXqqWXSsmfxFmhgq1f18lJL8WSl2UeFaUfJgL6X7OnlwcHBxN79CjHT5wgKyuL8FWr6JRvHZhOHTuyNCwMgDVr1tCyZUuUUnTq2JHwVavIysri+IkTxB49SpPrvGYtqoceGsTChWEsXBhGx45dWLlSH8dRUbtxc3PH19fxOPb19aPy/7N352FVVesDx7+LWQEBB0CBHDFTccqp60QoUlYOqYXNo03aLW/l9WaOaWZeh9QGc2q4pWk5a6SZov7StJzNAZUUEpwVcGJYvz/WAQ6D5inOOaDv53l45Oy9Nrxs1zl773e/a21vH3bsMP146dKFdOhg+uuGDfHMnj2diRM/pFy5cnaJ11pZ2ceiRCQD1h/koZZlebTWp7TWuZMnTQduv95t/4rSWDmwGliglBqvtT5lmWzBj/w/9lozMX4P9AfeA1BKNdFabwPigP5Kqf5aa62Uaqq1tnet5khgiOX7coAGcjBzEZQYN1dXhsTG8szkyWTn5NDzH/8gvFo1Ji1ZQsNbbqFj48bsSEyk38cfc/7CBX7cuZPJS5eybMgQDqakMOabb1CW4J7q1IlbHTFWOyfH1MaNHm2OcnFxJnX+2GPmhHTjRujWzTw2KzvbXMi+917+9hER5uTTQTMGubm6MuShh3hm4kSytaZnmzaEh4QwadEiGlavTscmTdhx+DD9PvjA7OMdO5i8aBHLRoxgxZYtbDlwgLPp6SywzJA05sknuc3eJ/zZ2ab2cO5cc+L+5ZfmAn/gQHMBe62L53Pn4KOPTButzVlX4XkJ7OD+L7+kRmQk5StX5tWjR1kzdCgulgkzf/n4Yw4sX054ly70T0gg88IFFj35JACXzpwhfuRInt28GYD4ESO4ZKe7lgXk5Jg76wMGmH68fr25+O7e3dw93bbN3M6qX9/8f2RkmNLrXGPHmgsrNzfT18ePN9vbk9bm8YOxsSbm7dtNJU/79ubM+MABM0eCh4d5wgWY/jB/vn3jupbsbPNZ8eGHpi8vXGiGN7z4okkA/FmCYsUKUynj7m7+tuees+uEim6urgx54QWeGTyY7OxsenbuTHj16kz67DMa1q1Lx9at6RUTw+vvvUf0U0/h5+vLhH+byYn9fH154v776fXPf6KUon2LFkQWegKKXWht9tPDD5vk67Zt5jM2MtL0yf37zdMJPDygVy+zTe4jCytXNkkDrc22GzaYPuUA4eEdOHBgLZMnR+PuXo5u3Ubnrfvoo248/7w5cV65ciw7dy4lM/Mi48e3p1mz3kRG9qdz53+zZMlgNm6cDSi6dx9j17tMt97agX371jJunIm3V6/8eN9/vxsvv2ziXbFiLNu2mXjfeac9LVr0plOn/tSt244DBzYwYUIXlHLl7rvfwNvbvkM4OnToQHz8WmJiovHyKsfo0fkx9+jRjQULTMxDhgzNe5Rhu3btaW95LPIzz/RlwIBXmD9/PtWqVWPChIl2jRfMx1rjxua04cqVgh+7I0eaBIKnJ7z6qvn4dXGB334zI8DAjKB69FFTWDVggJkP1foUpKTt2mXyccOHm3g//zx/3aBBJoHg4WFG+rm5mbfZ/v35xXzff28eZfiPf5gKCeu/1x7c3NwYMngwzzzzjDnvvP9+wsPDmfT++zRs2JCOUVH06tWL1wcOJDomBj8/PyZYnhgTHh7O3XfdRZd778XV1ZUhb73lkElX27btwPr1a+na1fTjYcPy+/GDD3Zj7lzTjwcNGmr1KMP2tG1r+vG7747kypUrvPCCOe+IiGjM4MEj7BZvWdzHpZZbabzULWAzEK6Uqom51o0FHrJuoJSqqrXOTV92BXJvcMcBo60mIewMDPq7ASntqBnqbWB5FMPrQDawFVgATADOYJIHLbTWkUqpYUC61nqcZbvKmPH9t2ESH/Fa6+eVUuWAicA/MNUFh7XW9yqlngCaa62vOuOaUqoGsFRr3fAq69O11j6FljUF+mmtn7a8fgV4FjOsoJtV9qcoG4cVON2YMc6OwHaD7TvplF3knpCXEcPteOfQXoZakg1lSp06zo7ANnPmODsC2y1c6OwIbPfFF86OwCZf1hny541Kmas9RKc0697d2RHY5mqPICzNfHz+vE1p8sGU0jvHxtVcuFRWip7zlfcqe/sZFxfn1+OXBA8P519XXblyzX2plOqCuU51BWZqrUcppUYAW7TWi5VS72CSAlnAaeAFrfVey7ZPAbnPtR2ltZ71d8MtlekUrfWnmPEU1hYV025YodcnMeX7hdtdxAxHKLx8NjD7T2JJBIpNDFjWFzkUWKoSnrZ6PRHzny6EEEIIIYQQQqC1Xg4sL7RsiNX3g7hKRYDWeiYwsyTjKZXJASGEEEIIIYQQ4i8r/cMKSh3ZYxaWJyJ8XmjxZa11K2fEI4QQQgghhBBCOIokByy01juB63pcoRBCCCGEEEIIcSOR5IAQQgghhBBCiBuLDCuwWdmb8lMIIYQQQgghhBAlStIpQgghhBBCCCFuLFI5YDOpHBBCCCGEEEIIIW5ykhwQQgghhBBCCCFuclJrIYQQQgghhBDixiLDCmwmlQNCCCGEEEIIIcRNTtIpQgghhBBCCCFuLFI5YDOpHBBCCCGEEEIIIW5ySmvt7BiEtS+/LFv/IY884uwIbBcb6+wIbFejhrMjsE1KirMjsNnwWbOcHYLN+jk7ABsdc3YAf0FVZwfwF6xydgA2GhVRtg57AA0bOjsC21Wu7OwIbDNmjLMjsF1Zu0npcfa4s0Ownb+/syOw2fGzHs4OwWaBgShnx1AiqlVz/gHmjz/K1L4sYx9jQgghhBBCCCHEnyhrGbtSQIYVCCGEEEIIIYQQNzlJpwghhBBCCCGEuLFI5YDNpHJACCGEEEIIIYS4yUlyQAghhBBCCCGEuMlJrYUQQgghhBBCiBuLDCuwmVQOCCGEEEIIIYQQNzlJpwghhBBCCCGEuLFI5YDNpHJACCGEEEIIIYS4yUlyQAghhBBCCCGEuMlJrYUQQgghhBBCiBuLDCuwmVQOCCGEEEIIIYQQNzlJDgghhBBCCCGEEDc5qbUQQgghhBBCCHFjkWEFNpPKAUAp9bd6zt/d/u+KT0ggZsoUot9/n2nr1xdZv/n33+nx8cfUHzGC7/bsyVu+8fBhun30Ud5XxNtvs2rvXscEHRMDv/0G+/fDwIFF1z/+OKSmwq+/mq+nn85f99hjsG+f+XrsMcfEC9CoEYwbB+PHw333FV3fsSOMGQOjR8PQoRASYpbXrm2WjR4N77wDzZs7Jt7wcHj1VfjXv6B9+6Lr27SBV16B/v3N/vX3z1/n5wdPPmnWv/JKwXX21LBh/n7q0qXo+shIGDEChg2DQYOgWjWz3NsbXn8dPvgAHn7YMbECXWfM4LXUVF7YufOqbe6aNIn+Bw7w/PbtBDdtmre88WOP0W//fvrt309jB/Zj95gY/Pfuxf/AAbyKee95Pv44AceP47d1K35bt+Jpee+5RUbmLfPbupWKFy/i3q2bQ2L2iYkhfO9ewg8coHJxnxdAhd69qbN7N3V27SL0f/8DwDsyktpbt+Z91b94EV8HxFwW93FwTAx3791LlwMHqFdMzOXDwohcvZrOv/5KzPbtVL377iLr709L49Z//csh8eYaOBCWLoX58+G2267d9v334dtv819HR5vX27ZB/fr2jTPXY4+ZQ8iYMVCjRvFtBg40H4Fjx8JTT4FSZvlDD5lD0Jgx5qO9fHnHxNyzJ7z1lokrNLToend3eO45ePNN87FsfXgMCDCHmDfeMNs7Yj9rrXn33bfp2jWaBx64j99+211suz17dtG793107RrNu+++jdYagAkT3qVHj7t44IH7GDDgJdLSzts93nfeeZsuXaK5//772LOn+Hh3795Fjx730aVLNO+8kx9vXNwKune/h0aN6rF799WPRSUpftMmYh56iOjYWKZ98UWR9VeuXOGVoUOJjo2ld9++JB07VmD9H6mpNO3cmRlffeWYeNevJ+a++4ju0oVp06cXH+9rrxHdpQu9H3qIpORkAM6cPcujTz1F05YtGTFqlENizaW1ZuLEt4mNjebxx+9j377i+8W+fbt4/PH7iI2NZuLE/H6Ra86cmbRrdytnz552RNjiBnDDJQeUUo8ppXYopbYrpT5XSt2nlNqklNqqlFqllAqytBtmWb8B+FwpVUUp9Y1SarPlq42lnbdSaqZS6mfLz+hmWf6EUmqxUmo18MNVYnFRSn2glNqrlFqplFqulOpVkn9vdk4OI5YvZ/rDD7PspZdYumsXCSdOFGhT1c+Pd7p3596IiALLW9esyaLnn2fR88/z6eOPU87dnTa1a5dkeMVzcYEpU8zFX4MGEBtb/Fnd119Ds2bma8YMsywgAIYMgdatoVUr870jLlyVMhfLY8eai9B//CP/4j/X//0f/Pvf8J//wJIl8MgjZvnRozB4sFn+7rvmQtzFzm89paBrV5g9GyZOhMaNITCwYJtjx2DqVJg8GXbtgrvuyl/XuzesW2e2/eADyMiwb7y5MT/yCEyYYPZXq1b5F/+5Nm40/+fDhsGKFfDgg2Z5ZiYsXGj6jANtmz2bL6z3WyF17r6biuHhTA4PZ0nfvtzz4YcAeAUE0GHoUKa3asX0li3pMHQoXo7oxy4ueE+dyvm77+Zs/fp49umDazHvvStz53KuaVPONW3KZct7L2vNmrxl56Oi0BcukPn99w6JudrUqSTefTcJ9evj16cPnoVi9qhThyqDBnGoTRsSGjbk2CuvAJCxZg0HmzblYNOmJEZFkXPhAun2jrkM7mPl4sLtU6cSf/fdfFe/PtX79KFCoZjrDx7M0a+/5vtmzfgpNpbbP/igwPom48eTsmKF3WO11rYtVK8O995rcoaDB1+9bceOcOFCwWUJCTBgAPzyi33jzNWkCQQHm985fbq58C/O+++bi+w33oAKFczhDmDnTrPs3/82H99du9o/5vr1oUoVGDkS5s6FBx4ovt3q1TBqlDlE1qqVf0jv3Bm2bjXLP/3UHFrsbf36eI4cSWTRou8ZPHgko0cPK7bd6NHDeOutkSxa9D1HjiSyYUM8AK1bt2HevKV8/fUSqlevwcyZH9s13nXr4vn990SWLfueoUNH8vbbxcf79tvDGDZsJMuWfc/vvyeyfr2JNzy8LhMmTOb221vYNc5c2dnZjBg/nunjxrHs889ZumoVCYcPF2gzb9kyKvj6snLOHJ544AHGffRRgfVjJk+mXatWjot31Cimf/AByxYtYumKFSQcPFgw3m+/pUKFCqxcvpwnHn2UcRMmAODp4cE/+/Xjjddec0is1jZujCcpKZGvvvqeN94YyX//O6zYdv/97zDeeGMkX331PUlJiWzaFJ+3LjX1GD//vIGgoGrFbntTcHNz/lcZc0MlB5RSDYDBQJTWujHwT2A90Fpr3RSYA7xhtUl9oJPWug8wCZigtW4B9ARyU4tvAqu11i2BO4H3lFLelnXNgF5a6w5XCel+oIbl9zwK3FEif6iVHcnJVK9YkbCAADxcXbmnQQN+KHT3P9Tfn3pBQbjk3n4oRtyePbQLD6ecu3tJh1hUy5bmrOzwYXNRN3cuXO/dsZgYWLUKzpyBs2fN99e4OCsxdeqYSobjxyE7G376CW6/vWCbixfzv/f0hNzs7ZUrkJNjvnfE/gVze+fUKbOfsrNhx46iCZhDh8z+BzhyxFQLgEkiuLiY/6Pc+HPb2VOtWmb/njhhYt60yZxNW7t0Kf97T8/8769cgQMHHBOnlSPr1nHx9NWz8fW6dWPHZ58BkLxpE17+/vgEB1MnJoZDK1dy6cwZLp09y6GVK6njgH7s1rIl2QkJ5Fjee5fnzPlLd6Y9evUic8WKgn3eTsq1bMnlhAQyDx9GZ2Zybs6cInf/A559ltNTp5Jz9iwA2YUSpAAVevUifcUKtJ1jLov7uGLLlqQlJJBx+DA5mZkcmTOHkMIxa417hQoAuPv5cfGPP/JWhXTrRsbhw5zbXfydLXu5806ThwXzEefrC5UrF21Xrhw8+ihMm1Zw+eHDkJho9zDz3H67ybmC+XgtX7743Hbuf7mrqzmvzD2U7NyZfyhJSIBKlewfc0QE/Pyz+T4x0exLSzfIk5lpPn7BfHQfPVrw7/Lyyv/3vH1vwgOwdu0P3Htvd5RSNGrUhLS085w4cbxAmxMnjpORkU6jRk1QSnHvvd1Zs8bc57njjra4WU7oIyKakJqaYtd4f/zxB7p2NfE2bnz1eNPT02nc2MTbtWt3Vq828daqVZuaNWvZNUZrO377jeohIYRVq4aHuzv3dOzID4WqVlevW0cPyzEtJjKSn375Je+O9qr4eEKqViW8Zk3HxLtzJ9VvuYWwsDAT791388OPPxaM98cf6WHJtsVER/PTpk1orSlfvjzNmzXD08PDIbFaW7/+B+66y/SLBg2akJ5+npMnC/aLkydNP27QwPSLu+7qzrp1+fcrJ09+hxdffB11jfN/IQq7oZIDQBQwT2t9EkBrfRoIBeKUUjuB14EGVu0Xa61zz7w6AVOUUtuAxUAFpZQP0Bn4t2X5GsALuMWyzUrL77iatpZ4crTWKcCP12j7l6SmpRFsdaQOqlCB1LQ0m3/Osl27uLdhw5IM7epCQiApKf91UlLRu/AA999v6j2//jq/ljEkxJx5/Nm2JS0gwFxs5zp9GipWLNouOtrc+X7oIbBcFAJmaMHYsaZyYMaM/DM8e/Hzg3Pn8l+fO1f0jM5a8+ZmiAeYM85Ll0x5fr9+JvniiAOLv7/Zr7nOnDH7vbCoKFNX27s3WMrHSyvfkBDOWfXX80lJ+IaEXHW5vbmEhJBj9XtzkpJwLeb3evTsid/27fjMm4dLMXXEnrGxXHZQOah7SAiZVjFnJSXhXihmz7p18ahbl5rr11Prp5/wiYkp8nP8YmM554CYy+I+LhcSwkWrmC8kJVGuUMy7hg2j+iOPcN/Ro7Rfvpxf+/cHwM3bm3oDB7J7+HCHxGotMBBSrK7bUlOLFkiB+Rj77LOCuUVnCAgo+BF3+nTxH3FgqgM++sgkCjZtKro+MtIcHu3Nz8/k4XOdPZufRy5OuXJmdFju4WTFCnN4GTECnn/eDP+wt+PHUwkODs57HRQUzPHjqUXaBAZeuw3AokXf0KZNMcPyStD1xhsU9OfxOkLqiRMEW73RgqpUIfXkyYJtTp6kqqWNm5sbvt7enDl3jowLF/jkyy/p9+STjov3+PFC+zeI1NTUIm2qWtq4ubnh6+PDGeuO7wQnThTso1WqBHPyZMG4T55MpUqVgm1OnDBt1q1bRZUqgdSpU88xAYsbxo2WHCjOZGCK1joCeA5zcZ/LulbaBVNh0MTyFaK1TgcU0NNq+S1a69+K2f4vU0r1VUptUUptmbZ6dUn8SJscT0tj//HjtHXEkILrtWQJ1Kxp7hyvWmXK48uClSvNYNCvvoLu3fOXHzxo6kEHDzZVEo6qILgeTZqYBEu8pRTN1dUMhl2+3AwpqFjRDO0oLVavNmfO8+YVP/eD+FuuLFnCmRo1ONe4MZkrV+Lz6acF1qvgYFwjIsiMi3NShMVwc8MzPJzDkZEc7dOHkE8+wcXqCsYtOBiviAjSSknMZXEf39KnD4mzZ7MkLIz4Ll1o9fnnoBQNhg1j/4QJZDli6NFfcOutEBZmPjbKkjFj4MUXzaGiQYOC67p1M3foN2xwTmxXeFeHAgAAIABJREFU4+JipguKj8/Ppd9+u0luDBlikh2PPuqYXHNJmD79Q1xdXenSxQHjN24SU2bN4vEHHsDbURNm3KQuXbrI559/zNNP/9PZoTifs4cUlMFhBWUv4mtbDSxQSo3XWp9SSlUE/IBky/rHr7Ht90B/4D0ApVQTrfU2IA7or5Tqr7XWSqmmWuut1xnPBuBxpdSnQBUgEviycCOt9TTAFDx++aUuvP5agnx9SbGq00s9f54gX19bfgQrdu8mul493F1dbdruL0tOLjirUWioWWbN+vbK9OnmjnvutpGRBbdds8ZekeY7c6ZgDWfFigVjLOynn4ofUPrHH+b2VWioqWm1l3PnCt7e8fMrvp6zdm2zPz/5xJxt5m577Jj5mwH27IFbbrH/wNyzZwtWYwQE5MdQnJ9/NmeapVhacjJ+YWHk3pOtEBpKWnIyacnJ1LDqxxVCQ0l0QD/OSU7GJSws77VLaCjZhd572qpfX54+nfJjxxZY7/nAA1xZsACysuwbrEVmcjLuVjG7hYaSWSjmrKQkLmzaBFlZZCYmcnn/fjzDw7m4ZQsAfg88wHkHxVwW9/HF5GTKWcVcPjSUi4VirvX006y1lAmf2rgRVy8vPCtXplKrVoT16kXjsWNx9/dH5+SQfekSCVOn2iXWBx80E+QB7N5txvDnCgoyI5OsNW5sxs2vWGHO0SpWNMVb1nPc2lN0tBn+AGYkl/VHXMWK1/6Iy8w0H7vNm5tpYcDMLdusmRnfby/t2sEdlkGQR44UHCLg71+wKM1abKwZFWb9Uda6NVimWiEx0fwfeHtDenrJxjx37v/49lsz50yDBhGkWJWUpKamEBgYVKB9YGAQx49fvc3ixd8SH7+Gjz+ebZeS7K+++h/ffGPibdjw+uK1Ht5QXBtHCapShRSrN1rqiRMEFRrPE1S5MseOHyc4MJCsrCzSMjII8PNj+549xK1Zw7gPP+R8ejouSuHp4cEjuW9qe8QbGFho/6YSFBRUpM2xlBSCg4NNvOnpBDhqImYr3377P5YsMf2iXr2IAn30xIkUKlcuGHflykGcOFGwTZUqQSQnH+HYsSSefLJb3vKnn76fadPmUalSFQf8JaIsu6EqB7TWu4FRwFql1HZgPDAMmKeU+gU4eY3NXwaaWyYz3AM8b1k+EnAHdiildlteX69vgCRgD/AF8CtwlcPqXxMREkLiqVMcPXOGK9nZLNu9m6hbb7XpZyzbtYt7HDWkAGDzZjOTfo0a5rbIgw/C4sUF21if8XXtap5sABAXZ862/P3NV3S0WWZvBw+amKpUMXfW77ij6MWydcxNm+bXu1apkj8BYeXKZpK9k9fqiiUgOdn8roAAE2+jRvn7MFfVqqa64fPPC044mJRkBod6W6bWqF276Bm3PRw+bM7uK1c2MbdqVbRu1rpmuFEjx8T1N+xbvJhGlicRhLRqxeVz50hPSSEhLo5anTvj5e+Pl78/tTp3JsEB/Thr82Zcw8Nxsbz3PGNjySz03lNW/dija1eyC/Ubjz59HFbuDnBx82Y8w8Nxr1ED5e6OX2wsaYViPr9wId6WZItrpUp41q3LlUOH8tb79enjkCEFUDb38enNm/END8e7Rg1c3N25JTaW5EIxXzhyhKCOHQHwrVcPVy8vLp84wer27VlasyZLa9Zk/8SJ/DZ6tN0SA5A/Kd4DD5hqgNzioUaNIC2t6Efr119Dp05w993mrvbvvzsuMQCmmOw//zFfW7aYC28w09hcvFiwZB/MVCq51yQuLqawK3d6h0aNzOSL48aZaVbsZd06Mwpu7Fgzl0PLlmZ5jRomt11cnvmee8xhw/ppEGCSH3Xrmu+Dgswhv6QTAwAPPvgwc+cuYu7cRdx5ZyeWLl2I1podO7bh4+NLlSoFx5tUqRKIt7cPO3ZsQ2vN0qUL6dDB9O8NG+KZPXs6Eyd+SLly5Uo+WKBPn4eZP38R8+cvIiqqE4sXm3i3b796vD4+PmzfbuJdvHghd97Z0S6x/ZmIevVITEri6B9/cCUzk2U//EBU27YF2kS1bcuC774DIG7NGlo3a4ZSii+nTmX1vHmsnjePx3v35rlHH7VrYgAgomFDEn//naNJSSbeFSuIsr7JBERFRrLA8pkXt3IlrVu2dMo4/fvvf5hZsxYxa9Yi2rXrxHffmX6xe7fpF5UrF+wXlSubfrx7t+kX3323kLZtO1K79q0sWfIT8+atZt681VSpEsyMGd/enIkBZ1cNSOWA82mtPwU+LbR4UTHthhV6fRJ4sJh2FzHDEQovnw3M/pNYcpRSr2mt05VSlYCfgRJ9zoybiwtDunThmS++IFtrejZpQnhgIJN+/JGG1arR8dZb2ZGcTL+5czl/6RI/7t/P5DVrWPbiiwAknT3LsfPnaXm1ZyrZQ3a2ebbRd9+Zi8BZs8zd6eHDzdnTkiXw8svmrC8ry9yhzx2fduYMvP12/gxJI0de+9ZLScnJMUMb/v1vc8a2Zo25AO/Vy9wO+vVXMy1zw4Ym5oyM/Nslt95qEhxZWWZmqVmzzFmsveNdvNjsN6VMIuP4cXOWnJQEe/eas2VPT+jTx2xz7pxJFGhtbrPlPkMrOdkkdOwtJwe++MJM5e3iAuvXm7Pi7t3NLadt28yU4/Xrmz6UkWGqSnKNHWvOTt3cTHJm/Pj8s2o7uf/LL6kRGUn5ypV59ehR1gwdiotlyMgvH3/MgeXLCe/Shf4JCWReuMAiSz++dOYM8SNH8qxlv8aPGMElR/Tj7Gwy+vWjQlwcuLpyeeZMsvfsodzw4WRt2ULmkiWUe/ll3C39VZ8+TfoTT+Rt7lK9Oq5hYWStXWv/WK1i/qNfP2rExaFcXTkzcyaX9+whcPhwLm7ZQtqSJaTHxeHTuTN1du+G7GxSXn+dbMvdeffq1XEPCyPDUTGXwX2ss7P5tV8/Olj28aGZMzm/Zw8Nhw/n9JYt/LFkCdv+9S9afPIJt776KlprNlnF7Czr1pmL7WXLzEXrW2/lr/v666vPrJ8rKso8FSAgwDy4Ze9eeOEF+8W7bZu52J8wAS5fho+tJsEfPdokEDw9zdNn3d3Nx++ePWZkHcATT5jlgwaZ1wkJMHOm/eIF8/sbNDDDAq5cKTjNyxtvmI9df38zV3BKinmYD5j/m59+Mg+RiY011RNaO2aamLZtO7B+/Vq6do3Gy6scw4aNzlv34IPdmDvXnBIOGjSUoUMHcfnyJdq0aU/btmZugXffHcmVK1d44QXzeR0R0ZjBg0fYLd527ToQH7+WLl1MvG+/nR9vr17dmD/fxDt48FAGDx7EpUuXaNu2Pe3amXh/+GElo0eP5MyZ07z44nPUq3cbH388w27xurm5MeTVV3nmX/8iOyeHnvfcQ3jNmkyaPp2G9erRsW1bet1zD6+//TbRsbH4VajAhGHD7BbPdcX7n//wzPPPk52dTc8ePQivU4dJU6bQsEEDOt55J73uv5/XBw0iuksX/Pz8mGBVzRUVE0N6ejqZmZmsWr2amdOmUccBw3DvuKMDGzeuJTbW9ItBg/L7xZNPdmPWLNMvBgwYyujRph+3bt2e1q3tO0eGuPGpws/DFCVLKbUG8Ac8gLGWpMLV2TiswOlyH9dXlsTGOjsC2zkyeVMSUuw7u7M9DJ81y9kh2KyfswOw0bE/b1LqVHV2AH/BKmcHYKNREWXrsAcmD1zWFPckh9JszBhnR2C7snaT0ONs6a6+K5YTyv3/ruNnHf+0g78rMJAyMjvIn2jf3vkHmPj4MrUvy9jHWOmklIoAPi+0+LLWupXWOtIJIQkhhBBCCCHEzausZexKAdljJUBrvRNo8qcNhRBCCCGEEEKIUkiSA0IIIYQQQgghbixSOWCzG+ppBUIIIYQQQgghhLCdJAeEEEIIIYQQQoibnNRaCCGEEEIIIYS4sciwAptJ5YAQQgghhBBCCHGTk3SKEEIIIYQQQogbi1QO2EwqB4QQQgghhBBCiJucJAeEEEIIIYQQQoibnNRaCCGEEEIIIYS4sciwAptJ5YAQQgghhBBCCHGTk3RKaTNnjrMjsI2Pj7MjsFnaV185OwSb+X7zjbNDsM3evc6OwGb9nB3AXzDF2QHYqK2zA/gLtLMD+AvqOzsAG/n7OzsC25XFmCdOdHYEtnFJ2O/sEGx39qyzI7CNl5ezI7BdGTzvTEnxcHYINgsMdHYEJUQqB2wmlQNCCCGEEEIIIcRNTpIDQgghhBBCCCHETU5qLYQQQgghhBBC3FhkWIHNpHJACCGEEEIIIYS4yUlyQAghhBBCCCGEuMlJrYUQQgghhBBCiBuLDCuwmVQOCCGEEEIIIYQQNzlJpwghhBBCCCGEuLFI5YDNpHJACCGEEEIIIYS4yUlyQAghhBBCCCGEuMlJrYUQQgghhBBCiBuLDCuwmVQOCCGEEEIIIYQQNzlJpwghhBBCCCGEuLFI5YDNpHJACCGEEEIIIYS4yd2w6RSllJvWOstZ21/j57pqrbNL9Ic2awbPPAOurvD99/DNNwXX33UXdOkCOTlw6RJMnQpHj0JgoPk+Odm027cPPvywREO7qk6d4N13TcyffgoTJhTfrmtX+OIL6NABtm6FBx6Al1/OX9+wIbRrBzt32jVc15gYvCZNAldXMqdP58q77xZY7/b443i+9x7asi8zp0whc8YMAHyyssixxKePHOFit252jTVX/L59jFq6lJycHHq3aEHfyMgC6zcfPszopUvZl5LC+NhY7oqIyFv3x9mzDP7mG46dO4dSimlPPEFoQID9g65VC6KjQSnYvh1++qng+pYtoUkT05cvXIClS+H8+fz1Hh7Qty/s32/eC3bmHhODt6VfXJo+nUuF+oXn449T/r33yLH0i0tTpnB5xgzcIiPxturzrvXqkRYbS+aiRXaPueuMGdS9914yjh/nQ6v/c2t3TZpEeJcuZF64wMInniBl61YAGj/2GO0GDwZg3dtvs/2zz+weL0DFmBjqTpqEcnXlj+nT+b3Qfg4fP56AO+8EwLV8edwDA4m39FfPsDBumz4dr7Aw0JptXbpw6fff7RqvT0wM1Sz94sz06ZwoFC+AX+/eBA4bBlpzaft2jj78MADB776L7z33gIsL6StXcuyf/7RrrH83Zu/ISKpa9WXPevU4GhvLeQf0ZTCHg9at4fJleOcd89Yv7L33oFIlc7jZscMcbnJyoE4d+Ne/zMdGdrZZ/ttv9o23d29o0AAyM+Gzz8yh2Jq7Ozz7LFSubGLcuRNyd2XFivDII+DrCxkZMHs2nD1r33i11owePYr4+LV4eXkxevQYGjRoUKTd7t27GDRoEJcvX6J9+w785z9vopTi7NmzDBjwKsnJyYSEhDBhwkT8/PzsGnP8L78w6pNPzLEvOpq+vXsXWH8lM5M3xo9n98GD+Pv6MuGNNwgNCmLxmjXM+PbbvHb7EhNZMHEit9WqZd94d+xg1Oefm3gjI+l7330F1m/eu5fRX3zBvqNHGf/SS9zVsmXeugXr1vGhpYO80K0bPdq1s2useTFv3cqoWbNMzB070rdHjwLrr2Rm8sbkyew+dMjs41dfJTQwkCuZmQydNo1dBw+iXFx488knaVVMfyrxeDdsYNR775l4u3en71NPFYz3yhXeeOstdv/2G/5+fkx4911Cq1Vjw8aN/Pf998nMzMTd3Z3XX3mFO6z2vz1prZk1axS//roWT08vXnppDLVqFd1XBw/uYurUQVy5colmzTrw5JPmvZeYuJdp04Zy6dIFAgNDePnlcZQv7+OQ2EXZViaSA0qpx4DXAA3sAL4GBgMewCngYa11qlJqGFAbqAUcUUq9DHwE3GL5Ua9orTcopbyByUBDwB0YprVepJR6Argf8AFcgQ7FxBIJjADSgDrAj8CLWuscpVRnYDjgCRwEntRapyulEoG5QDQwFphTYjvHxQWeew6GDIFTp+C//4Wffy54xrF2LXz3nfm+ZUt4+mkYNsy8TkmBV14psXCuO+b//he6dTOJiTVrYPlyk5yw5uMDL7wAmzfnL/v6a/MFUL8+fPWV3RMDuLjgNXUqF6Kj0UlJlN+8mazFi8kpdBaZNXcul/v3L7r9xYtcaNrUvjEWkp2Tw4jFi5n19NMEVahAr6lTibrtNuoEBeW1qervzzu9ejFz3boi2w/8+muev/NO2oSHk3H5Mi5K2T9opSAmxvyfnj8PTz4JBw7AyZP5bVJTYeZMyMoySbGoKFi4MH99hw5Fz7btxcUF76lTOR8dTU5SEn6bN5O5eDHZhfrFlblzySjUL7LWrOGcpU+ogAD8ExLIdEAyA2Db7Nn8PGUKPa5yYV/n7rupGB7O5PBwQlq14p4PP2RG69Z4BQTQYehQpjVvDlrT95df2Ld4MZfsfXXi4sKtU6eyNTqay0lJtNi8mZOLF5NhtZ8PDBiQ931ov374Wr3fGnz2GYmjRnF61Spcvb3ROTl2j7fa1Kkcjo4mKymJ2ps3c37xYi5bxetRpw5VBg3iYJs25Jw9i2uVKgCUv+MOyrdpw4FGjQCovX493h06kLF2bamNOWPNGhIs+9s1IIC6CQmkOagvt24NoaHw0EPmcDBgADz/fNF2Q4eaXCLAyJEQGQmrV5vDy+zZsGmT+VnPPw/2zMU0aGBy8sOGQY0aEBtrEheFrVplkhyuriae+vVhzx64/34T66ZNULeuOYR++qn94gWIj4/n998T+e6779m+fTsjRgxj7tx5RdoNHz6MESNG0rhxY5577lnWrYunffsOfPLJNO644w6efbYvn3wyjU8+mcZrr71ut3izs7MZ8dFHzBo5kqBKleg1YABRrVpR55Zb8trM+/57Kvj4sHLaNJbFxzNu9mwmDhxI18hIulqS6PsSE3lp1Ci7Jwayc3IY8emnzBo4kKCKFek1ZAhRzZpRJyQkr03VSpV4p29fZi5fXmDbs+npTFmwgG9GjEApxf1vvUVUs2b4eXvbN+bsbEbMmMGst94yMQ8aRFTz5tQJC8trM2/1arOPp0xh2YYNjPviCyYOGMC8H34AYMn48Zw6d45nR41i/pgxuLjYr5A5OzubEWPGMOvDDwkKCqLXww8T1aEDdWrXzo934UIq+PqycvFiln33HeMmTWLiu+8S4O/PhxMnEhQYyP6EBJ5+8UXWOejzbevWeI4dS2Ty5O85cGA7n3wyjHfeKfre++STYTz//EjCwxszevSzbNsWT9OmHfjoozd59NGBNGjQktWr57N48XRiYx18vl8ayLACm5X6YQVKqQaYRECU1rox8E9gPdBaa90Uc6H9htUm9YFOWus+wCRggta6BdATmG5p8yawWmvdErgTeM+SMABoBvTSWhdJDFhpCfS3/K7awP1KqcqWODtprZsBW4ABVtuc0lo301qXXGIAIDwcjh0zF01ZWbBuHbRqVbDNxYv533t5gdYlGoLNmjeHQ4cgMdHcPvnmG7jnnqLtBg+GiRNNtUNxevWC+fPtGiqAS8uW5CQkoA8fhsxMsubMwc1Bd///qh1Hj1K9UiXCKlbEw82Nexo35odCF62hAQHUq1q1yIV/QmoqWTk5tAkPB8Db05NyHh72D7paNThzxtwKy8kxZ8OWGPL8/rvp52ASS76++euCg8Hb2/QtB3Br2ZLshARyLP3i8pw5uP+FfuHRqxeZK1YUfJ/a0ZF167h4+vRV19fr1o0dlsRB8qZNePn74xMcTJ2YGA6tXMmlM2e4dPYsh1aupM5dd9k93gotW3IxIYFLhw+jMzNJnTOHytfYz0F9+pD61VcAeN92G8rNjdOrVgGQnZFBjp33c/mWLbmSkECmJd5zc+ZQoVC8FZ99llNTp5JjSaxknzhhVmiNi5cXysMD5ekJ7u5kpabaNd6/HbOVCr16kb5iBdpBfbltW4iLM9/v2WPyyZUqFW2XmxhwdS14nqi1+cgA8691HtIeGjUyF/ZgDn/ly0OFCgXbZGbmVz9kZ5tcZ27RVnBw/rr9+83Ps7fVq3+gW7fuKKVo0qQJ58+f5/jx4wXaHD9+nPT0dJo0aYJSim7duvOD5SIwd3vAsnyVXePdceAA1atWJSw4GA93d+5p354fcnd67t+0aRM9OnYEIKZNG37avh1d6LxoWXw89zjgLvyOgwepHhREWGCgOVa3bs0Pv/xSoE1olSrUu+WWIsfq9Tt30qZhQ/x9fPDz9qZNw4as27HD/jEnJFA9OJiwoCCzj9u04YctWwq0Wb15Mz06mNPomNat+WnXLrTWJCQl0aphQwAq+fnh6+3NroMH7Rvvrl1UDwsjLDTUxBsTww9r1hSMd80aelgqNmI6deKnn39Ga039evUICgwEILx2bS5fvsyVK1fsGm+uzZt/oEMH896rW7cJGRnnOXOm4HvvzJnjXLyYTt265r3XoUN3fv7ZvPf++COR+vVbANCoURs2bnRMUkOUfaU+OQBEAfO01icBtNangVAgTim1E3gdsK6zWay1zj0z6QRMUUptAxYDFZRSPkBn4N+W5WsAL/KrC1Zafse1/Ky1PmQZHvAV0BZojUkWbLD83MeB6lbbzLX9T78OlSoVPKM5ebL4s6MuXeDjj+Hxx2HatPzlQUHmAnz0aHN7whGqVoWkpPzXf/xhLgytNW4MISH5Z37F6dnTMcmBkBByrO5G5yQloayy+rncevak/PbteM2bhwoNzV/h5UX5zZsp/9NPDksqpJ4/T7BV6WZQhQqknjt3XdsmnjxJBS8v+n3xBd3ff593ly8n2953W8Fc6FsPEUhLK3jxX1jjxgUTAR07guWE1BGK6xeuxfQLj5498du+HZ9583Cx7hcWnrGxXLZczJYGviEhnLP6u84nJeEbEnLV5fbmFRLCJavfezkpCc+r/F6vW26hXM2anF69GoBydeuSdfYsEd98Q8tff6XO2LGmcsmO3EJCyLSKNzMpCfdC8XrUrYtn3brUWr+e2j/9hE9MDAAXNm4k/ccfue3YMW47doz0uDgu791r13j/bszW/GNjOevAvly5Mlhfp544YZYVZ9w4WLzYJApyrwsmTzbVA/Pnw4svFjw02oO/v8l/5jpzxiy7mnLlICICcrtAcrIZVQXm33Ll8pMb9pKamkpwcHDe6+DgYI4fL5iwOn48laCg/DZBQcGkWpJap06dItBycVWlShVOnTpl33hPnSLYqhMEVapEaqHfmXrqFFUtbdxcXfH19uaM9bEHWL5uHfd0uNY9ohKK98wZgitWzI+3YkVSrTvJtbY9fbrottdI/JaU1NOnCbY6zwyqWLHoPj59uuA+Ll+eM2lp1KtendVbtpCVnc3R1FR2HzrEMXv3iePHCbaqmgwKCiK1UHIz9fhxqlr6uZubG74+PpwpVBUXt2oV9evVw8MRN0uA06dTqVQp/31VqVIwp0+nXnebsLBwNm8250Q//fQdp04dc0DUpZCbm/O/ypiykBwozmRgitY6AngOc3GfK8PqexdMhUETy1eI1jodUEBPq+W3aK1/K2b7qyl8611bfuZKq59ZX2v99FXiKkAp1VcptUUptWWavcbCLl9uhh98+ik8+KBZdvq0GWLwyiswY4YZfFmunH1+vy2UMsmKN9+8epvmzc1Znr0HiF6nrCVLyKhRgwuNG5O9ciVeVrWeGdWrc6FFCy4+9BCeEyei7Fym+Hdl5eSwJTGRgV26MP+ll0g6fZpvC93JcLoGDUySaeNG8/r22+HgQZNQKEWuLFnCmRo1ONe4MZkrV+JTqAZYBQfjGhFB5rWSYOK6BcXGcnz+fFN5Ari4ueHfrh0HXnuNzS1aUK5WLao+8YRzgwSUmxse4eEciozkSJ8+hHzyCS5+fnjUro3nbbexNzSUvSEh+ERFUb5tW2eHC1w95lxuwcF4RUSQVkr78muvQY8eZn6BZs3Msm7dYMoUU4Q2ZQoMHOjcGK25uMBTT8GPP5oRgwDffmuKqQYNMv+eOZPX1csEpRTKEUPU/qbt+/ZRztOTutWr/3ljYZOeUVEEV6pEz4EDGT17Nk1vvRVXOydsS8KBgwcZ9/77jLDMuVMWvPjiKOLivuSNN+7n0qUM3Nwck9QQZV/pf0fCaqC3UqoSgFKqIuAHWGbR4/FrbPs9pvwfy7aWnDtxQH9lOUoppWwdEN5SKVVTKeUCPIgZ5rARaKOUqmP5md5KqbrX88O01tO01s211s372nowOnWq4K2SypXzzySKYz3sICsr/2Lq4EEz/4AD7gRy7JgZKJqrWjVTPZDL19dUMSxbZuYTaNEC5swB63H7DqoaAMhJTsbFaiydS2ho3sSDeU6fBkupWeb06bjefnveKm352/Thw2SvWYOrA+YfCKpQgRSrSoHU8+cJus5JoIL9/LitWjXCKlbEzdWVjvXrs8f6/8de0tIK1tj6+hZ/sV+jBrRpA/PmmbpbMP329tvN7b+OHc3ttkITMJa04vpFdqF+oa36xeVC/QLA84EHuLJgQf5QiVIgLTkZP6u/q0JoKGnJyVddbm+XkpPNZIIWnqGhXL7K7w2Kjc0bUgBwKSmJtG3bzJCE7GxOLFxIhdwrQzvJSk7G3Spe99BQMgvFm5mURNrixZCVRWZiIlf278czPJwKPXpwceNGcjIyyMnIIG3FCsrfcYdd4/27Mefye+ABzjugL/foYXLZM2aYQ53lpjQAVapce2jAlSuwfr0ZjgBmrt7c6Rx+/BFuu63k423f3lzMDxoE587lDxEA8/3Vpux46CFTFfHjj/nLzp0z1Q3vvGOqIMA+o5H+97//0aNHN3r06EaVKlVISUnJW5eSkkJgYFCB9oGBQaSm5rdJTU0hyHKntlKlSnnDEI4fP05Fqzvd9hBUqRIpVp0g9dQpggpVUwZVqsQxS5us7GzSMjIIsDr2LIuP55727e0aZ14sAQGkWN3tTz19mqDrnPw3qGLFotvaef/m/V6r88zU06eL7uOKFQvu4wsXCPD1xc3Vlf888QSLxo3jw4EDScvIoEbVqvaNNzB5ppmyAAAgAElEQVSQFKvhWampqQRZ5kyxbnPM0s+zsrJIS08nwFLWk5KaSr8BA3h35EhusfqctIfvvvsfr73Wjdde60ZAQBVOncp/X506lULFigXfexUrBl21TUhIbd56ayZjx35Lmzb3EBRk39jFjaPUJwe01ruBUcBapdR2YDwwDJinlPoFuNYowZeB5kqpHUqpPUDuVEUjMRMR7lBK7ba8tsVmYArwG3AYWKC1PgE8AXyllNoB/ATUs/Hn2u7AAXNxHRRkSlfatcsf1JjL+oO3efP8C/EKFfJLbIOCzM+xOgmwm19+MbPSV69upmbu2dNUNuQ6fx5q1jQXeBERZkLC2FjztAIwlQU9ehR9KoOd5GzejEt4OKpGDXB3xy02lqzcMzMLZVV26da1a/5khf7+5lYVoCpVwrVNG3L27LF7zBGhoSSePMnR06e5kpXFsu3bibrOM9+I0FDOX7zI6fR0ADYdOkQd6zNwe/njD3O27Odn+mX9+qZ/WwsKgrvvNomB3IHEYM6Up06FDz4wQwt27syvHbaTrM2bcQ0Px8XSLzxjY8m8Rr/w6Nq1yGSFHn36lKohBQD7Fi+m0WOPARDSqhWXz50jPSWFhLg4anXujJe/P17+/tTq3JkEB9wlTtu8mfLh4XjVqIFydycoNpaThfYzQPlbb8UtIIBzVk+4OL95M27+/rhbEqgBUVFk2Pn9d2HzZjzDw3G3xOsXG8v5QvGeX7gQb0vyyrVSJTzq1uXKoUNkHjmCd4cOeYPjvTt0KDApYGmMOZd/nz4OGVKwYIEpeHv6aZPrzh3dUL++mcG/cG68XLn8kXaurnDHHXDkiHl96lR+mX6zZgVHu5WU+HhzMf/OO+ZJCbm5+Ro1zIV9oWp2AO67z8RdOP/t7W0Of2D+7sIPcykpDz/8MAsWLGLBgkV07NiJRYsWorVm27Zt+Pr65g0TyBUYGIiPjw/btm1Da82iRQuJijJj+qOioli0yEwaa73cXiLCw0n84w+OpqRwJTOTZfHxRBWaXT6qVSsWWIagxW3YQOtGjfIqGnJyclixfr3DkgMRtWqRmJLC0ePHzbF640airjOB2TYigvU7d3IuI4NzGRms37mTtld5Ak1JiqhTh8Rjxziammr28YYNRDVvXqBNVPPmLLBk3uI2bqR1w4Yopbh4+TIXLPNIbdi+HVdX1wITGdol3gYNSDxyhKPJySbeuDiiCt08iOrQgQVLlph4V62idYsWKKU4n5ZG3/79+dfLL3N77oeFHd1118OMG7eIceMW0aJFJ9auNe+9/fu3Ub68LwEBBd97AQGBlCvnw/795r23du1CWrQw77Fz58yHYU5ODt988yGdO8faPf5SydlDCsrgsIIyEbHW+lOg8Jy8RZ6TpLUeVuj1Scyd/cLtLmKGIxRePhuYfR0hndda31vM9quBFsUsr3EdP/OvyckxcwkMG2YuqFatMjMYPfQQJCSYJxfcc485A8rKgvR0M8cAmNLshx82y7U2F1aWC0K7ys6G1183Z3murvD552ZQ5Ztvwq+/wooV196+TRsz+DIx0f6xAmRnc6lfP8rHxZlHGc6cSc6ePXgMH072li1kL1mC+8sv49a1K2RloU+f5pKldNnlttvw+vhj8//k4sKVMWOKPOXAHtxcXRnStSvPzJxJttb0bN6c8KAgJq1cScOQEDrWr8+Oo0fp98UXnL94kR9/+43Jq1ax7NVXcXVxYWCXLjw+YwZoTYOQEHq3KNKtS57W5vGDsbGmL2/fbm4Dtm9vqk0OHDBPJ/DwMNN2g7mV5qAKkiKys8no148Kln5xeeZMsvfsodzw4WRt2ULmkiWUe/ll3K36RbpVSbtL9eq4hoWRZe+Z6Au5/8svqREZSfnKlXn16FHWDB2Ki7s7AL98/DEHli8nvEsX+ickkHnhAouefBKAS2fOED9yJM9anh4SP2IEl65zbOzfobOz2devH00t+/nYzJlk7NlDreHDOb9lCyctJ3RBsbGkzik032tODgmvvUbTH34wJ3q//ELyJ5/YN+DsbP7o14+alnjPzJzJ5T17CBw+nItbtpC2ZAnpcXH4du5M+O7dkJ1Nyuuvk336NOfmz8c7KorwnTtBa9K/+460pUvtG+/fjBnAvXp13MPC7P9UhUI2bjQX+199lf8ow1wzZpgEgpeXGaXm4WEurLduzX804Nix5lGIrq6mqqC4JweUpF27zGF3+HDz+z7/PH/doEEmfn9/k/9MSYF//9usW7sW/u//8p9QoLU5vM+1z0xGBXTo0IH4+LXExETj5VWO0aNH563r0aMbCxaYnTlkyNC8Rxm2a9ee9paL62ee6cuAAa8wf/58qlWrxoQJE+0ar5urK0Oef55nhg4lOyeHnp06EV69OpO++IKG4eF0bNWKXtHRvD5+PNF9++Ln48OEN/LntN68ezdVq1QhzCqxa/d4H3uMZ957z8Tbvj3hoaFM+uYbGtasScdmzdhx6BD9Jk7kfEYGP27bxuRvv2XZmDH4+/jwYvfu9BoyBICXevTA38f+j6pzc3VlyNNP88yoUSbmO+8kPCyMSXPm0LB2bTq2aEGvqChenzyZ6H79zD5+9VUATp07x9Nvv42LiwtBFSsytrgnPJV0vG5uDBk4kGdefNHE260b4bVrM+mDD2hYvz4dIyPp1b07rw8eTHTXrvhVqMCEMWMA+GLOHI4cPcrUadOYapmUZOaHH1LJARUazZp1YOvWtfTvH42HRzleein/vffaa90YN8689559dmjeowybNGlP06bmvbd+/VLi4r4EoGXLaO68s6fdYxY3BlV4hlZxbZZHGb5WXHKgRHTtWrb+Q+x8d9Ye0krZuPTr4eugKokS44BJ1EraqWvNcVFKTXF2ADYqHaPnbeOAmpmb3kvtytZhD8Ay4XqZMqWMfWC4JOx3dgi2s/ejXUual9eftylt6tRxdgQ225FQ3tkh2KxRI0r/BCHX4z//cf4BZvToMrUvy0TlgDMopSKAzwstvqy1boV5woEQQgghhBBCCHFDkOTAVWitdwL2H2AkhBBCCCGEEOKmo5S6C5gEuALTtdZjCq0fADwDZAEngKe01r9b1mUDOy1Nj2itu/7deCQ5IIQQQgghhBDixlLKJwRUSrkCU4FoIAnYrJRarLW2nj15K9Bca31BKfUCMJb8OfUuaq1L9GZ2qX9agRBCCCGEEEIIcYNpCSRorQ9pra8Ac4Bu1g201j9qrXMf0bURCMWOSnc6RQghhBBCCCGEsFUpqBxQSvUF+lotmqa1nmb5PgQ4arUuCWh1jR/3NGD9WDcvpdQWzJCDMVrrhX83XufvMSGEEEIIIYQQ4gZjSQRM+9OGf0Ip9QjQHOhgtbi61jpZKVULWK2U2qm1Pvh3fo8MKxBCCCGEEEIIIRwrGQizeh1qWVaAUqoT8CbQVWt9OXe51jrZ8u8hzNP0mv7dgKRyQAghhBBCCCHEjaUUDCv4E5uBcKVUTUxSIBZ4yLqBUqop8DFwl9b6uNXyAOCC1vqyUqoy0AYzWeHfUur3mBBCCCGEEEIIcSPRWmcppfoBcZhHGc7UWu9WSo0AtmitFwPvAT7APKUU5D+y8DbgY6VUDmY0wJhCTzn4SyQ5IIQQQgghhBBCOJjWejmwvNCyIVbfd7rKdv8HRJR0PJIcEEIIIYQQQghxYyn9wwpKHZmQUAghhBBCCCGEuMlJOkUIIYQQQgghxI1FKgdsJnustFmzxtkR2OS3tDRnh2Cz23r3dnYIths3ztkR2CY93dkR2OyYswP4C9o6OwAbrXd2AH/BI84O4C9IcnYANlq3LsfZIdjMza3sFV5euuTsCGyTcKmus0OwmZe/syOwTV2vI84OwXZl8GLPv4z1C3FzK3tHNyGEEEIIIYQQQpSospd+E0IIIYQQQgghrqUMVpo4m1QOCCGEEEIIIYQQNzlJpwghhBBCCCGEuLFI5YDNpHJACCGEEEIIIYS4yUlyQAghhBBCCCGEuMlJrYUQQgghhBBCiBuLDCuwmVQOCCGEEEIIIYQQNzlJpwghhBBCCCGEuLFI5YDNpHJACCGEEEIIIYS4yUlyQAghhBBCCCGEuMlJrYUQQgghhBBCiBuLDCuwmVQO2IFS6j/OjkEIIYQQQgghhLheN3xyQCn1t1JGf3F7xyYHOnWCX36Bbdvg1Vev3q5rVzh/Hpo2Na8feADWr8//OnsWIiIcErJ3TAy19u6l9oEDVBo4sNg2vr17U2v3bmrt2kW1//0vb7lbWBhhcXHU2rOHWrt34169ukNipnFjmDgR3n8funUruj46GsaNg7FjYcQICAkxy2vXNstyv1q0cEy8rVrBV1/B11/Do48WXd+9O3z+OcyeDR9+CDVqmOVubvDmm2bdp5/m9xdHaNMGFi+GpUvhqaeu3q5TJ9ixA+rXN6/9/GD6dNi4EQYNckysgE9MDOF79xJ+4ACVr9KPK/TuTZ3du6mzaxehln7sHRlJ7a1b877qX7yIb3F9yg4qxsTQeu9e7jhwgOrFxBw+fjwtt26l5dat3LFvH+3PnMlb5xkWRpO4OFrv2UPr3bvxcsB7r+uMGbyWmsoLO3detc1dkybR/8ABnt++nWCr/tr4scfot38//fbvp/Fjj9k91lzlYmII27uXWw4cwP8q/cK7d2/Cdu8mbNcuAq0+3wCUry/Vjx6l8uTJjggXgICYGFrs3UvLAwcIKybm2uPHc/vWrdy+dSst9u2jjVW/APh/9u48rKpq/+P4ezE5MAiKgKI5AQ45pCnOoibikJqphddullNqONzSW5Zd59LU1JKf1zGzW9msmBo5pORUaA4pTjikoILgBE7AYf/+WAc5h8GiPCD6fT3PeeLsvQ583K09rb3WOvaurjQ7exa/QswMMG+e4vhxxf79Kt9D1Y8/Ko4cUezdq1/ly+vlTk6wcqX+/K5disI4lYSF6UPr4sXg7593menT9fply2D0aLAzX6m99RYsWqRfn36q/2trhmEwY8ZUuncP5plnunH48KE8y8XEHKRPn2507x7MjBlTMQwDgDlzZtCzZyeeeaYbr7zyMikp1wol87JlUwkLC+bVV7tx8mTemU+cOMgrr3QjLCyYZcuyM58+fYQ33niWV17pxvTpQ7lxI9XmeRcunMqQIcGMGNGN2Ni888bGHiQsrBtDhgSzcGF23hkzRjNyZA9GjuzBwIHtGTnS9ueSqOhoQl58keD+/Vm0cmWu9WlpaYyeOpXg/v3pM2IEcRcu3Fl35ORJnh05kq6DBtFt8GBup6XZPu+2bYR060Zwly4sWrIk77xjxhDcpQt9/vEP4uLjAbh85Qr/HDCAhoGBTJ42zeY5LRmGQXj4VPr3D2bIkG4cP553vTh27CCDB3ejf/9gwsOz6wXAqlUfM2BAJwYN6srixe8WVvT7i4ND0b+KmWKVWCn1PDAGMIADwBfAeMAJSAb6GYaRoJSaCNQAqgNnlFIjgf8Cj5h/1WjDMLYrpZyBD4C6gCMw0TCM1UqpF4CnARfAHgjKI0tbYDKQAvgBPwLDgbeBUkqpfcAhYIg5ZyXz75piGMbn92yj2NnB7Nn6ZjU+HrZsgXXr4OhR63IuLjBsGERHZy/74gv9An2T9dlncJcL8HuZ2Sc8nDPBwaTHxVEtOpqUiAjSDh++U8TRzw/PceM43bIlmVeuYJ91NQdUXLGC5GnTuL5xI8rZGTIzbZ9ZKRg4EKZOheRkeOcd2L1bb/Ms27bBhg3658cfh/794e234exZeP11ndPdHWbO1I05tsxtZwdjxsCoUZCYCEuXwk8/wenT2WV++AFWrdI/t2oFI0fCK6/oRiTQDQoeHrp+DRwIFiccm2V+4w0YMgQSEnR93LIFTp60Lle6NPTrpxsHsqSlQXg4+PnpV2Gws6NieDingoPJiIujurke37aox05+fpQfN46TOerx9S1bOGG+k7H38MA/NpbUH34olMw1w8PZGxzM7bg4mkRHkxQRwXWLzMdfeeXOz5XCwnC1uON6dMUKTk+bxqWNG7F3dsYohH1v3/Ll/DJ/Pj1XrMhzvV/nzpT19+cDf398mzal64IFLG3WjJIeHgRNmMCixo3BMBiyZw9HIyK4deWKbQPb2VE+PJxz5npRKTqa6xERpOc4vnmMG0d8Hsc3gLJTpnAzKsq2OXNk9g8P54C5XjSKjiY5IoIbFplPWNSLimFhuOS4E686ZQpXCjMz0LmzvsH29zdo2hQWLFA0a5b3capfP4M9e6yXDRwIly/rzz/7LMyYoQgNtd1xrmlT3Wb8z39C7dr6xv/ll3OXmzwZbtzQP0+cCEFB8OOPMGVKdpmhQ+H6dZtFvWPbtijOnDnN6tU/8Ntv+3n77Yl8/PGXucq9/fZE3nprCvXqNSAsbDDbt0fRqlUQzZq1ZMSIV3FwcGDevJksW7aQUaPG2jTz3r1RnD9/mg8++IHjx/ezePFE3nknd+bFiycydOgU/P0b8Pbbg9m3L4qGDYP473/f5J//fI1HHw1k8+aviIhYQmjoaJvl3bMninPnTrNw4Q8cPbqfBQsmMnt27rz/938TCQubQs2aDZg4cTB79kTRuHEQr702906ZpUunU7q0i82yAphMJiZ/8AEfzpiBt6cnvcPCaN+8OX4WrWtffv89bi4ubPjoI9b++COzlixh7vjxZJhMjJ0+nZmvvUatGjW4fO0aDvb2ts87bRofLlqEt48PvUNDad+uHX41amTn/eYb3Nzc2LBuHWvXr2fWnDnMnTWLEk5OjAoL43hsLMePH7dpzpx++SWK+PjTLF/+A4cP7+f99yfywQe568X770/kX/+aQu3aDXjzzcFER0cRGBjEvn272LFjE//9bwROTk5cvpxcqPlF8VVseg4opR5FNwS0NwyjATAK2AY0MwyjIbAS+LfFR+oAHQzD6AvMA+YYhtEE6AVkNRu+CWw2DCMQaAfMNDcYADQCehuGkathwEIgMML8t2oATxuG8Tpw0zCMxwzD6Ad0As4ZhtHAMIy6wPd/b0vk0Lixvnk6fRrS0+Hrr6Fr19zlxo/XT71v3cr79/TuDV99dU+j5adUYCBpsbGknzoF6elcW7ky11NTj8GDuRweTqb5Qt508SIATrVroxwcuL5xIwDG9esYN2/aPrSfH1y4oG+0TSbYsSN3DwDLHCVLZt9Mp6VlNwQ4Otr+Jht0Y09cHJw7BxkZsHEjtG5tXSbr6hOgVKnsXNWqcecq+vJlSE2FWrVsn7luXThzRje4ZGTA999Du3a5y4WF6Udqt29nL7t5E/butV5mY6UCA7ltrsdGejpX86nHl/Kox5bcevcmdf36QqnHboGB3IyN5ZY5c8LKlXjepceCd9++JHz2GQDO5n3vknnfM12/TmYhZD7z00/cvHQp3/W1evTggLnhIP7nnynp7o6Ljw9+ISGc3LCBW5cvc+vKFU5u2IBfp042z1siMJD02FgyzMe31JUrcc6xjV0HD+ZqPvXCqVEj7L29uVkYjUVmOetF4sqVlLtLvfDq25eL5noB4NKoEU7e3lwuxMwAPXooVqzQx62ff9Ztrz4+Bfv8Rx/pz3/1FTzxhC1SZmvRIrv9+PBh3WZftmzuclmHZnv7/E8ZbdvC5s02i3rH1q2bePLJp1BKUb/+Y6SkXOPixUSrMhcvJnL9eir16z+GUoonn3yKLVs2AdC8eSsczE/O6tV7jISEC7n+xr0WHb2JoCCdOSDgMa5fv8bly9aZL19O5ObNVAICdOagoKf45Red+dy509Spo8/v9eu3ZNcu29brXbs20b69zlurls576ZJ13kuXErlxI5VatXTe9u2fYteuTVZlDMNg27b1BAU9adO8B44epUrFilSuUAEnR0e6tm3Lph07rMps3rGDnh07AhDSpg079+7FMAy2795NzerVqWW+Mfdwc8Pexo0DB377jSqPPELlypV13s6d2fTjj9Z5f/yRnuYHIyHBwez8+WcMw6B06dI0btSIEk5ONs2Yl507N9Ghg64Xdeo8RmrqNZKTretFcrKuF3Xq6HrRocNT7Nih68WaNZ8RGjoEJ3N2D49yhf5vEMVTsWkcANoDXxqGkQRgGMYl9NP4SKXUb8BY4FGL8hGGYWRduXYA5puf5kcAbkopF6Aj8Lp5+RagJNm9CzaY/8bd/GIYxknDMEzAZ0CrPMr8BgQrpWYopVobhnG1YP/sP1Chgr4JzHLuHFSsaF2mQQP9uCIyMv/f06tXoTUOOPj6knH27J336XFxOGR1wTdzCgjAKSCAKtu2UXXnTpxDQu4sN125gu/XX1Pt11/xevfd7D6XtlS2rO4xkCU5Oe+rupAQPeygXz/48MPs5X5++gn87Nm6v6itn7iWL6+fvme5eBFyPJ0E4Omn4csvYfhwmDNHL4uN1T0J7O11/apZE7y9bZsX9N+wzJyQAF5e1mVq19ZX/z/9ZPs8f8DR15d0i3qcEReHY456XMJcj6tt20b1nTtxMddjS2VCQ7lqcaNlSyV9fbllkfl2XBwlcmS+U/aRRyhVrRqXzHcgpQICyLhyhXpff03gr7/iV1j73h9w9fXlqsW/6VpcHK6+vvkut7Wcx7eMfI5vjgEBVNy2Dd+dOymVVS+UwnP2bJLHjLF5Tqs8vr7c/pP1osQjj1CyWjUuZ92ZKkWN2bM5UciZQZ/WLGITF5c9miunDz/UQwrGj8/78yYTXL0K5Wx4/ezpqduXs1y8qJflZcYM+OYb3VCQs0NG/fq63day45qtJCYm4GPR4uLt7UNiYkKuMl5edy8DsHr117Rs2cZ2Yc0uXUqgXLnsPOXK+XDpUsKfLlO5sj/R0foGa+fO70lOPm/TvMnJCXh6WmdJTk64axlPz9xlDh3ajbt7OSpWrGrTvAlJSfhYXE94e3qSkJRkXSY5mQrmMg729rg6O3P52jVOxcejgIGvv07PYcNY/Pm960ibb97ExBx12JuEhIRcZSqYyzg4OODq4sJlW/cy+wNJSdb7laenD0lJCbnKWNaL8uWzy8TFnea333YzYkQfXnnlOY4ePcBDqaiHFBTDYQVFf2X393wAzDcMox7wEvrmPotlhzs7dA+Dx8wvX8MwUgEF9LJY/ohhGIfz+Hx+crbn52rfNwzjGLoXwm/AVKXUf3KWUUoNUUrtVkrtXnSvx14ppbu2v/lm/mUaN9ZXIBZdSIucgwNO/v783rYt8X37UmHxYuzKlEE5OFC6dWsSx4zhVJMmOFavTpkXXijqtNkiI3X3/E8+0Q0uWWJj4dVX9Xj4nj3146D7wTffQJ8+8H//B1nb8bvvsocijB6th5oUxtCNP6KUHioxa1ZRJ/nzHBwo4e/PqbZtOdu3L77menxntY8PJevVI+VuDXdFxDs0lMSvvrrz/97OwQH31q05PmYM0U2aUKp6dSrcT/teceLggKO/P+fatiWhb1+8zPXCbfhwbqxbh6kw7vr+Iq/QUJIs6kXF4cO5tG4dafdx5n79DOrXN2jd2qB1a5XnFCz3m9de0x36HB1zT/vSvn3h9Bq4l5YsWYC9vT1dunQv6ih/aPjwaURGfsq///00t25dx8Gh8J8a/xVRUd/Rpo1tew38XSaTiT2HDjFz3Dg+nTOHjdu3s/PXX4s61gMpM9NESspV3n//C4YM+TdTp462mo9AiPwUp+aMzcC3Sqn3DMNIVkqVBcoAWVck/e/y2R/Q3f9nAiilHjMMYx8QCYxQSo0wDMNQSjU0DGNvATIFKqWqAb8DzwJZ0wOlK6UcDcNIV0pVBC4ZhvE/pdQVYFDOX2IYxqI7n3VzK9iee/48VKqU/b5iRd17IIurq+5ivnatfu/tDStXQmio7oYNhdprACAjPh6HypXvvHesVImMHBeWGXFx3Pz5Z8jIIP30adKOHcPJ35/0uDhu7dunhyQAKatWUapZM64uW2bb0JcuWT9SKldOL8vPjh0weHDu5fHxemhH5cq5x9LfSxcvWj/tL19eL8vPxo0w1jwO1GTSvR+yLFyou/vbWkKCdWZvb+vHbM7OugfG0qX6vaenzjlyJMTE2D5fDunx8Tha1GOHSpVIz6Me37Cox7ePHaOEvz83d+8GoMwzz3Dt22/1MIpCcCs+npIWmUtUqsTtfG7qvENDOWoxIPpWXBwp+/Zxy7zvXVy1ijLNmnHe1vveH0iJj6dM5cpkPUB2q1SJlPh4UuLjqdq27Z1ybpUqcXrLFpvnyXl8c8jn+HbbXC8yzMc3R39/SjZvTsnWrXEbPhw7FxeUkxOZqalcsvEkm2nx8ZT4k/WifGgosRb1wq15c8q0bk3F4cOxN2c2paZyykaZhw+HwYMVoKfQsYhNpUp5P03POiWmpsKnnxoEBio+/tggPl5/Pj5ed5QqU8a6g9i90KNH9ki/o0etO0OVLw85HrhaSU+H7dv1PK1ZI73s7HTHrqFD721OS59//gnffKPnI3r00XpcsJhMLiHhAl5e1j3JvLy8SUzMv0xExDdERW1h4cLlKKVskvn77z9h40ad2c+vHsnJ2XmSky9Qtqx15rJlvfMt4+tbg7fe0se1c+dOsWfPlnued+3aT4iM1Hn9/euRlGSdpVw567zlynlblUlKsi5jMmWwc+cG5sz55p5nzcnb05MLFtcTCUlJeOfoAuNdrhznL17Ep3x5MkwmUq5fx8PNDR9PT5rUq0dZcyN5m8BADsXG0rxRI9vl9fLKUYcT8M7RG9Lby4vzFy7g4+NDRkYGKampeLi72yxTflav/oR163S9qFmzntV+lZR0AU9P69yentb14uLF7DKent60ahVsHq5SH6XsuHr1Mu7uefR6FcJCsek5YBjGIWAasFUptR94D5gIfKmU2gPc5RTLSKCxUuqAUioGyDqtTkFPRHhAKXXI/L4gooH5wGHgFPCtefki8+/8BKgH/GIeujABmFrAv3F3e/ZA9epQpYp+xNCrl56QMMu1a3oMeb16+hUdbd0woJR+kv311/c01jn/HqEAACAASURBVN3cjI7Gyd8fx6pVwdERt9BQUiIirMqkrFpFafOFvX25cjgFBJB+8iS3oqOxd3fH3nwicm7fnrTCuDE8cUJ3sS9fXl9FtmihJyS0ZDnYtVEj3XAD+jNZ3a89PXUDzt1u1O+Fw4f1lXKFCrpLU4cOesJES5aNSi1aZPevLVFCz5kAel4Fk8l6IkNbOXRI12NfX525Uyc9IWGW1FQ9M1fnzvp14ECRNQyArsclzPVYOTpSJo96fG3VKpwt6nGJgADSLBqFyvTtW2hDCgBSoqMp7e9PSXNm79BQknJkBihdsyYOHh5c3bnzzrJr0dE4uLvjaN73PNq353oRbXtLRyMiqG/+JgLfpk25ffUqqRcuEBsZSfWOHSnp7k5Jd3eqd+xIbCH00LgdHY2jvz8O5uObS2go13Ns4+urVlHKXC/sLI5vic89x5kqVThTrRrJY8aQsmKFzRsGQP+/LWVRL7xCQ0nOo16UqlkTRw8PrlnUiyPPPcfPVarwc7VqnBgzhoQVK2zWMAC6k1PDhgYNGxqsWmXw/PP6ZrNpUz0s4EKOIe329tntug4O8OSTioMHdRt8RIRB//7687172+Zp/OrVeo7VIUP0ITg4WC+vXVtPKJizjblkyewRa3Z20KyZddvs44/rQ/XdGhX+rmef7cfnn6/m889X065dB777bhWGYXDgwD5cXFwpX956uFf58l44O7tw4MA+DMPgu+9WERSkJ3DYvj2K5cuXMHfuAkqVKmWzzJ069WPWrNXMmrWaJk06sHWrznzs2D5Kl3bFw8M6s4eHF6VKuXDsmM68desqmjTRma9e1S1EmZmZfP31Ajp2DL3nebt27cf776/m/fdX06xZBzZv1nmPHNF5y5a1zlu2rBelS7tw5IjOu3nzKpo1y54kY9++Hfj6VrfqYm4r9WrW5HR8PGfPnyctPZ21W7bQvnlzqzLtmzfnW/McJJFRUTR7TI+Jb9W4McdOneLmrVtkmExEHzhgNZGhTfLWrcvp33/nbFyczrt+Pe0tGo4B2rdty7fmY17khg00Cwy0WUPW3fTo0Y+FC1ezcOFqWrbswMaNul7ExOzD2dmVcuWs60W5crpexMToerFx4yqaN9f1okWLDuzb9zMAcXGnyMhIp0wZj0L/NxW5oh5SUAyHFRSrxIZhfAR8lGPx6jzKTczxPgn9ZD9nuZvo4Qg5ly8Hlv+JSNcMw8jVh8swjNcAy++Cst0Vqcmkn/h++62+Cvr4YzhyRA8j+PVXWL/+7p9v2VI/NimMm78sJhMXwsKoHBmJsrfnyrJlpMXE4DlpErd27yZ1zRquR0bi3LEj1Q8dwjCZSBw7FpP5KipxzBge2bQJlOLWnj1cXrzY9pkzM/UkeG++qa/YfvxRD3B95hndcLBnj76ZrVdP/z9JTdWz54OezO+pp/TyzEz95DslxbZ5TSZ47z09j4C9vR4qcOoUDBqk68e2bfpquHFj/dQ6JUV/EwPobyiYM0fPgnXxop46uzCYTHoIzIIFOvOqVXrbDh+uGwD+6Knv+vV6hi9HR93v9qWXbNs7w2TiXFgYVc31+PKyZdyOicFr0iRu7t5Nypo1pEZG4tKxI36HDul6b1GPHatUwbFyZa5v3Wq7jDkYJhNHw8JoGBkJ9vacX7aM6zExVJ80iWu7d5O0Zg2gew0k5Px6qsxMYseMoeGmTSiluLZnD/GFsO89/emnVG3bltKenvzr7Fm2TJiAnXlYzp6FCzm+bh3+XbowIjaW9Bs3WP3iiwDcunyZqClTGGz+hpaoyZO5lePr92zCZCIpLIwK5npxbdky0mNi8Jg0idu7d3NjzRpuRkZSumNHKpuPb8ljx5J5t55IhZA5NiyMeubMF5Yt40ZMDFUnTSJl926SzfXCKzSUxDy+tqyorFsHXbpAbKzixg148cXsjnd79yoaNjQoUQIiIxWOjvqwsnGjnvYF9KH444/h+HHFpUvY9JsKQE+a2LQp/O9/ugPZuxbfLLZokW5AKFVKH4odHfWpZt8+/e2uWdq1K9whBa1aBbFt21a6dw+mZMlSTJz49p11zz7bg88/15dg48ZNYMKEcdy+fYuWLdvQqpWeW2DGjCmkpaUxbJjeL+vVa8D48bY9pzRqFMTevVsZMSIYJ6dSvPxyduYxY3owa5bOPHjwBMLDx5GWdovHHmtDw4Y687Zt3xEZ+SkAgYHBtGvXK/cfuYcaNw5i9+6tDBkSTIkSpRg1KjvvyJE9eP99nXfYsAnMnavzPv54Gx5/PHv+hqiodQQF5TEZtQ042Nvzn7AwBo0bhykzk14hIfhXrcq85cupGxDAEy1a0LtzZ8ZOn05w//6UcXVljnloaxlXV17o1YveYWEopWgTGEjbpk1tm9fBgf+88QaDhg7FZDLRq2dP/P38mDd/PnUffZQn2rWj99NPM3bcOIK7dKFMmTLMsdg524eEkJqaSnp6Ohs3b2bZokVW33RgK4GBQfz881b699f1YsyY7Hrx0ks9WLhQ14sRIyYwa5be95o0aUNgoK4XnTr1YvbsNxg8+EkcHBwZO3Z6kTR4iOJHyfiTv8b8VYZj8moc+FsKOqygiB229U2uDdTu06eoIxSc5aSTxUGqbb8X2hYOFsbXeN5juaf8ur9t++Mi953nijrAX1DMjha0xVTUEQqsXbti0/Hyju++K+oEBRMbW9QJCq5kyT8ucz8JKFkIQwbvtYJ8Jcl94syF4jFvhaVHHuHBaEmIiCj6+6ru3YvVtixWPQeKglKqHvBxjsW3DcNoiv6GAyGEEEIIIYQQoliTxoE/YBjGb8BjRZ1DCCGEEEIIIYSwFWkcEEIIIYQQQgjxYCmGEwIWteI3aE4IIYQQQgghhBD3lDSnCCGEEEIIIYR4sEjPgQKTngNCCCGEEEIIIcRDThoHhBBCCCGEEEKIh5z0tRBCCCGEEEII8WCRYQUFJj0HhBBCCCGEEEKIh5w0pwghhBBCCCGEeLBIz4ECk54DQgghhBBCCCHEQ04aB4QQQgghhBBCiIec9LUQQgghhBBCCPFgkWEFBSZb7H5TtWpRJyiQ2qNHF3WEArs+cGBRRygw01WjqCMUiFvSyaKOUGAVatQo6ggFVrxqBTxX1AH+gv8VdYC/YEBRByggD4/i14nR3b2oExRccbtGrv9U9aKOUHDFbSNv3FjUCQouLq6oExRYBsWwLouHVjE7igkhhBBCCCGEEH+guDXY3QeKX3O9EEIIIYQQQggh7ilpHBBCCCGEEEIIIR5y0tdCCCGEEEIIIcSDRYYVFJj0HBBCCCGEEEIIIR5y0pwihBBCCCGEEOLBIj0HCkx6DgghhBBCCCGEEA85aRwQQgghhBBCCCEectLXQgghhBBCCCHEg0WGFRSY9BwQQgghhBBCCCEectI4IIQQQgghhBBCPOSkr4UQQgghhBBCiAeLDCsoMOk5IIQQQgghhBBCPOSkceBB0LIlRETAd9/BgAH5l+vQAQ4cgDp19PsyZWDJEti1C8aNK5ysZlEnTxKyeDHBCxeyaNeuXOujz56l5/Ll1Hn3Xb4/csRq3cwtW3hy6VKeXLqUdYcPF0pe+5AQSh05Qqnjx3F87bVc6x3696d0YiIl9+6l5N69OAwcaF3A1ZVSZ8/i9MEHhZIXwDAMZs2aSs+ewfTt240jRw7lWe7w4YOEhnajZ89gZs2aimEYACxYMJe+fbvxj3/0ICxsABcvJtg8c9Tu3YQMGkTwgAEs+uKLXOvT0tIY/c47BA8YQJ/Ro4lLyM505NQpnv3Xv+j60kt0GzaM22lpNs/rGBKC+5EjuB8/Tsk86kWJ/v3xSEykzN69lNm7lxLmeuHQtu2dZWX27qXszZs49uhh87wALiEhBBw5QsDx45TPIzNAmT598D90CP+DB6n8ySd3lvvMmIH/wYP4x8RQYd68QskLUCokhMpHjvDI8eO455PZuU8fKh86ROWDB/GyyAygXF2pcvYsnoW0/3VfupQxCQkM++23fMt0mjePEcePM3T/fnwaNryzvMHzzxN27Bhhx47R4PnnCyMuACVDQvA5cgSf48dxzWcbl+rTB59Dh/A5eJCy5m3s2KABXjt24HPwIN7791PqmWcKLTPAO+/A7t3w009Qv/7dy37yCWzfbr1s8GB9CtyxAyZOtFnMOwYOhPBweO89qF497zJvvaXXz50LL70Edjmu1Lp3h2++AVdX2+c1DIN33plKly7BPP10N2Ji8j6PHDp0kJ49u9GlSzDvvJN9HomMXM9TT3Wlfv1aHDqU//5wT7VpAxs3wubNMHRo/uU6dYKTJ6FePf2+fn19HfXdd7B2LXTsWDh5W7eG77+HDRtgyJD8y3XsCMeOQd262XlXr9aviAgIDi6cvEBUdDQhL75IcP/+LFq5Mtf6tLQ0Rk+dSnD//vQZMYK4CxfurDty8iTPjhxJ10GD6DZ4cKGcq//qtUXE5s30ePnlO69aXbpw+MQJm+cFve8tWDCVAQOCGTasG7Gxee97x48fZNiwbgwYEMyCBdn7HsDq1R8zeHAnXnqpK0uXvlsoue87Dg5F/ypmil/i+4hSqirQwjCMT/NZ3xYYYxjGkzYLYWcHb7yhTygJCfDZZ7Bliz7hWSpdGvr1040DWdLS9FWKn59+FRJTZiaTN2zgw2efxdvVld4ffUR7Pz/8PD3vlKng5sY7Xbqw7JdfrD675cQJYi5cYNWLL5KWkcE/P/uMNtWr41KihO0C29nhFB7OreBgjLg4SkZHkxERgZGjYSLj889JGzEiz1/hNGUKmVFRtsuYhx07ojhz5jTffPMDBw/uZ/r0iSxf/mWuctOnT+TNN6dQt24DRo0azI4dUbRsGcQ//zmIYcNGA7By5QqWLAln3LjJNstrMpmYHB7Oh2+/jbenJ71HjaJ906b4Valyp8yXP/yAm4sLG5YtY+2WLcxatoy548aRYTIx9t13mTl2LLWqV+fytWs42NvbLCsAdnY4h4dzLTiYzLg4ykRHkx4RgSlHvUj7/HOu56gXGVu2cNV8Q6g8PHCPjSX9hx9sm9ecuWJ4OKeCg8mIi6NGdDTXIiK4bZHZyc+P8uPGcaJlSzKvXMG+fHkASjdvTumWLTluvgOrsW0bzkFBXN+61eaZy4eHc86cuVJ0NNcjIki3yOzo54fHuHHE58icpeyUKdwsxP1v3/Ll/DJ/Pj1XrMhzvV/nzpT19+cDf398mzal64IFLG3WjJIeHgRNmMCixo3BMBiyZw9HIyK4deWKbQPb2eERHk5icDCmuDi8o6O5GRFBhsU2dvDzw23cOBJatsS4cgU78zY2btzg0vPPkxEbi12FCvjs2cOtyEiMq1dtmxnd3l2jBjRurF+zZ+d/f/Tkk3D9uvWyVq2gc2d9L5mWBhanIJto1AgqVICXX4aAAH3afv313OVmzYKbN/XPY8dC8+bZjRrlykGDBnDxom2zZvnppyh+//00a9f+wIED+5k6dSKffpr7PDJ16kQmTpxC/foNGDZsMNu2RdG6dRD+/gHMmfMBkydPKJzAdnYwaRI8/zxcuACrVumGgthY63LOzvDCC7B3b/ayY8egRw8wmaB8ed1AsGmTfm/LvBMmwIsv6rxff63/Zs4bUGdn6N8f9u2zzvv009l5IyJ0g4gt82I+V3/wAR/OmKHP1WFhtG/e3Ppc/f33+lz90Ues/fFHZi1Zwtzx4/W5evp0Zr72GrVq1CiUc/Xfubbo3r493du3B+DoqVO8PHkytWvUsGneLNHRUZw7d5qlS3/gyJH9zJ8/kblzc+978+dPZOTIKdSq1YD//Gcwu3dH0aRJEPv372LXrk2Eh0fg5OTElSvJhZJbFH8PRc8BpdTfagS5y+erAv+wxd/80+rWhTNnID4eMjJ063O7drnLhYXBsmVw+3b2sps39YnRclkhOHD+PFXc3ans7o6TvT1da9dm0/HjVmUqlSlDLS8v7JSyWh6blETjypVxsLOjtJMTNcuXJypnQ8g9ZhcYSGZsLMapU5CejmnlShwK8JTXrlEjlLc3psK4+bOwdesmunZ9CqUU9eo9RkrKNZKSEq3KJCUlcv16KvXqPYZSiq5dn2Lr1k0AuLi43Cl38+ZNVI7/F/fagWPHqFKxIpUrVMDJ0ZGuQUFsytGrZPPOnfTs0AGAkNat2blvH4ZhsH3PHmpWq0Yt86M4Dzc37G18weEQGIgpNpZMc724vXLlX3r679S7N+nr12ffDdhQ6cBA0mJjST91CiM9nasrV+KWI3PZwYNJDg8n03xDasq6CzEM7EqWRDk5oUqUAEdHMhJs35ukRGAg6bGxZJi3c+rKlTjnyOw6eDBX88oMODVqhL23NzcLcf8789NP3Lx0Kd/1tXr04IC54SD+558p6e6Oi48PfiEhnNywgVuXL3PryhVObtiAX6dONs/rZN7GJvM2vrFyJaVybGPnwYNJDQ/HMG/jTPM2zjh+nAzzjVfm+fOYEhNzNc7YSpcukPXQcvducHMDb+/c5ZydYfhw3XhgacAAmDdPNwwAJCXZNm9goG67B31f5+wMHh65y2UdCuztcz90GjAAPv4YLB4O2tSPP26ie3d9HmnQQJ9HLl60Po9cvJhIamoqDRro80j37k+xebM+j1SvXoNq1fLpImELDRrA77/D2bOQnq57AeTVYvTKK7BwofX1z61b2TfWtnzgYKl+feu8a9fqVq+cRo2CxYvvnreQKsWBo0etz9Vt27Jpxw6rMpt37KCnuedFSJs27Ny7V5+rd++mZvXq1DLfYBfGufrvXFtYWrt1K12Dgmya1dKuXZt44gm979Wu/Ripqde4dMl637t0KZEbN1KpXVvve0888RQ7d+p9b+3az3jmmSE4OTkB4O5ertCyi+Kt2DUOKKWeV0odUErtV0p9rJTqppT6WSm1Vym1USnlbS430bx+O/CxUqq8UuprpVS0+dXSXM5ZKbVMKfWL+Xf0MC9/QSkVoZTaDGzKJ850oLVSap9S6l/5fMZNKbVWKXVUKfVfpdS93ebe3rrHQJaEBPDysi5Tuzb4+Oh+l/eBhJQUfNzc7rz3dnUlITX1T322lpcXP506xc30dC7duMHPZ85wISXFVlEBUL6+GGfP3nlvxMWhfH1zlbPv1YtS+/dT4ssvUZUqmT+scJo9m7QxY2yaMS8XLybg7e1z572Xlw+JidY3c4mJCXh5WZexHD7wf/83h65dg/j++zW89NIom+ZNSErCx+KmwtvTk4Rk65buhORkKpgf7znY2+NaujSXr13jVHw8SikGvvkmPcPCWPxl7tb1e83O15dMi3qRGReHfR71wqlXL8rs34/Ll19il1UvLJQIDeX2Z5/ZNGsWB19f0i0yp8fF4Zgjs1NAACUCAqi+bRs1du7EJSQEgBu7dpH644/UPn+e2ufPkxoZye0cQ35slTnDInNGXBwOeWR2DAig4rZt+O7cSSlzZpTCc/Zskotg/7sbV19frlr8m67FxeHq65vvcluz9/XFZPF3TXnUZYeAABwCAvDatg2vnTspmbWNLTg1aYJyciKjkLrdVqig28WznDunl+X0xhu6k9yNG9bLa9TQT+U3bIA1a8BidIdNlC1r3QCRnKyX5eWtt+DDD3VDwc6delmTJvozp0/bNqelxMQEfHyyzxHe3nmfRyzPNXmVKTQ+PnD+fPb78+dztxg9+qiuKD/+mPvzDRrohyzr18P48TZ/Co+3t+4xkOXChdx569TRebNalizVr68bFNas0T0QbJ2XfM7VOVrWEpKTqWAu42Bvj6uzc/a5Ghj4+uv0HDaMxZ9/XjR5/+S1haV1W7fStW1bm+fNkpycgKdn9n7l6elDUpL1fpWUlLtMcrIuEx9/moMHdzN6dB/Gjn2Oo0cP8FAq6iEFxXBYQbFqHFBKPQqMB9obhtEAGAVsA5oZhtEQWAn82+IjdYAOhmH0BeYBcwzDaAL0ApaYy7wJbDYMIxBoB8xUSjmb1zUCehuGkV9T4evAT4ZhPGYYxpx8PhMIjDBnqQE8nce/a4hSardSaveiuzxt+kuUgjFjdD/FB0CratUIql6d0P/9j1cjInjM1zdX74KikLFmDTerVuVmgwaYNmygxEcfAeAwfDimdeswLK9gi5Hhw//F2rVb6dSpG1988b+ijpMvk8nEnkOHmPnvf/PprFls3LGDnZbdRYtI2po1XK5alasNGpC+YQMu5nqRRfn4YF+vHumRkUWUMDfl4ICTvz8n27blTN+++C5ejF2ZMjjVqEGJ2rU5UqkSR3x9cWnfntKtWhV1XM3BAUd/f861bUtC3754mTO7DR/OjXXrMBXT/e9+ohwccPD3J7FtW5L79sVj8WJUmTJ31tv5+FD244+59OKLhfdY+0+oWxeqVtX3Tzk5OIC7u36wPGGC7lx3v5gyRc9P4Oioh8Q7OUGvXtk9JcRfpBS8+SZMm5b3+v379VwETz0Fw4bpDV+UlNJzQk2fnvf6Awega1fo3VtPUFHUef/AnXP1uHF8OmcOG7dvZ+evvxZ1rD+0/8gRSpUsSUDVqkUd5U8zmUykpFxlzpwvGDTo37zzzuhcvSGEyEtxa85oD3xpGEYSgGEYl5RS9YDPlVIVACfglEX5CMMwsvrqdgDqWHSNdlNKuQAdge5KqaxHSyWBR8w/bzAMo6B36zk/84thGCcBlFKfAa2Aryw/YBjGImARAPXrF2zPTUiwbmX29oZEi25Hzs56PoGlS/V7T094/30YORJiYgr0p+4Vb1dXLli0yCakpOBt0YX9jwxr0YJhLVoA8GpEBNXye/Ryjxjx8ajKle+8V5Uq5b7Zt2jUyViyBKd39cQv9s2bY9e6NQ7Dh6NcXMDJCSM1lXQbTQD5xRefsGqVnmynTp16JCRkP5FITLyAl5f1EwkvL28SE63LlC+fu19u587dGDVqCC+9NNImuUG35l+w6A6ekJSEdznrbnDe5cpx3vwUIMNkIuXGDTzc3PDx9KRJ3bqUNd+stGnShEMnTtDcho8CM+PjsbOoF3aVKuW6CTUs6sXtJUso/a71hEAlnnmGtG+/1UOCCkFGfDyOFpkdK1UiPUfm9Lg4bv78M2RkkH76NGnHjlHC3x/ntm25uWsXmeaB2ynr11O6eXNubNtm88wOFpkdKlUiI0fmjLg4bpszZ5gzO/r7U7J5c0q2bo3b8OHYubignJzITE3lUiFPwJpTSnw8ZSpXJutZvVulSqTEx5MSH09ViydTbpUqcTqvp4X3mCk+HnuLbWyfR102xcWRZt7GptOnyTBv47Tdu1GurpRfu5arb76py9jQwIF6ODnoUXGWHRwqVrR+aAz6aftjj+mh2g4O+hQYEaEn9Tt3Tvc6B/j1V8jM1GP6k+/h0NxOnbJ7tcfGWs9rUK6c1akjl/R0iI7W/4bLl/Xp/b33sj87axa89hrc6ykpPvvsE77+Wp9H6tatxwWLJ9sJCXmfRyzPNXmVKTQXLlh3H6lQwbp3pYuLnvAhq7dW+fKwaJGeAMJyAtETJ/QkFTVrWi+/1xISdG+HLD4+1nmdnXXejz/OzrtggW64OHgwd96AAOvlNpDnuTrHhB3e5cpx/uLF7HP19evZ5+p69bLP1YGBHIqNpXmjRoWb909eW2QprCEFa9Z8wvff630vIKAeSUnZ+1VS0gU8Pa33K09P71xlypXzvrOuZctglFLUrFkfpey4evUy7u62vWa+7xTDJ/dFrVj1HMjHB8B8wzDqAS+hb+6zWE4/ZIfuYfCY+eVrGEYqoIBeFssfMQzjcB6f/7Nyfibnzf69bbY7dAiqVNFXSA4O+krE8mIyNRWCgvSsS50761bmImwYAKhXoQKnL1/m7JUrpJlMrD18mPZ/ckJEU2Yml80DMo8kJnL04kVaVqtmy7hkRkdj5++PqloVHB2xDw0lIyLCqoyyOLnbd+9Opnkir9vPPcfNKlW4Wa0aaWPGkLFihc0aBgCeeaYfn366mk8/XU3bth1Yu3YVhmHw22/7cHFxxdPTesiJp6cXzs4u/PabHl+3du0qgoKeAODMmdN3ym3duomqVW07brReQACnz53j7IULpKWns3brVto3a2ZVpn2zZny7cSMAkT/9RLMGDVBK0erxxzl2+jQ3b90iw2Qi+rff8Hvkkbz+zD2TER2Nvb8/duZ6USI0lPS71Aun7t1zTVbo1LdvoQ0pALgRHU0Jf38cq1ZFOTpSJjSUazkyX1u1CmfzDap9uXI4BQSQdvIk6WfO4BwUdGcgtHNQkNVEhrZyOzoaR39/HMzb2SU0lOs5Ml9ftYpS5sx25szpJ0+S+NxznKlShTPVqpE8ZgwpK1YUecMAwNGICOqb73B9mzbl9tWrpF64QGxkJNU7dqSkuzsl3d2p3rEjsYXQqyTNvI3tzdu4dGgoN3Ns45urVlHCYhs7BASQcfIkODri+e23XF+xgptff23zrEuX6lNaUJDuDRAaqpc3bgzXrlnfV4Humv/oo7qBoHNnfQ/Vvbtet3atnige9BADJ6d72zAAuof6q6/q1y+/QFbbT0CAHuZw+bJ1+ZIls+chsLODxx/XQyfOnNFz1g0dql/JybpToC3mquzbtx9ffbWar75aTfv2HYiI0OeR/fv1eaR8eevzSPnyXri4uLB/vz6PRESsol27J+59sD/jwAHdVaRSJd3t4skn9YSEWVJSdGVp00a/9u7NbhioVEkf30C3NNWoAXFxts3722/Webt21RMSZklNhaZNoX17/dq3L7thIGfe6tWtx9nYSL2aNTkdH8/Z8+f1uXrLFto3b25Vpn3z5nxrnuclMiqKZo/pMfGtGjfm2KlT2efqAwesJga0Sd6/cW0BkJmZyfqffiqUxoFu3foRHr6a8PDVNG/egU2b9L53+PA+nJ1dKVvWet8rW9aL0qVdOHxY73ubNq2iWTO97zVv3oH9+3VjbVzcKTIy0ilTJo9JToTIobg1p2wGvlVKvWcYRrJSqixQNZSxkgAAIABJREFUBsg6Gva/y2d/QHfvnwmglHrMMIx9QCQwQik1wjAMQynV0DCMP9sfOQX4oy8TClRKVQN+B54lq4fAvWIywdtv65Zke3s9M++JE3r2pZiYvMeoWVq/XrekOzrqE89LL+X+poN7zMHOjv8EBzPoiy8wGQa96tXDv3x55v30E3V9fHjC358D588T9s03XLt9mx9jY/lg2zbWDhpERmYm/cxfoeXi5MTMJ5/EIef3PN1rJhNpYWGUjIwEe3syli3DiInBcdIkMnfvxrRmDQ4jR+LQvTtGRgZcusTtF16wbaY/oWXLILZv30rPnsGULFmK//zn7Tvr/vGPHnz66WoAXnttApMmjeP27Vu0aNGGFi3aADB//mx+//0UdnYKHx9fxo2bZNO8Dvb2/GfYMAaNH4/JZKJXx474V6nCvBUrqBsQwBPNmtE7JISxM2cSPGAAZVxdmWOe6ruMqysvPP00vUeNQilFmyZNaBsYaNO8mExcDwvDzVwvbi9bhikmhlKTJpGxezfpa9ZQauRIHLt3h4wMjEuXSLWoF3ZVqmBfuTIZtp7tP0fmc2FhVDNnvrxsGbdjYvCaNImbu3eTsmYNqZGRuHbsiP+hQ2AycWHsWEyXLnH1q69wbt8e/99+A8Mg9fvvScl67GrjzElhYVSIjETZ23Nt2TLSY2LwmDSJ27t3c2PNGm5GRlK6Y0cqHzqEYTKRPHYsmfd6iFYBPP3pp1Rt25bSnp786+xZtkyYgJ2jIwB7Fi7k+Lp1+HfpwojYWNJv3GD1iy8CcOvyZaKmTGFwdDQAUZMncyvn3aMtmExcDgujvHkbpy5bRkZMDG6TJpG2eze31qzhVmQkJTt2xMe8ja+Yt3Hpfv0o0aYNduXK4Wyu35deeIH0/fttHnvDBv1Ufs8ePTY/LCx73datugHhbj75BD74QH8TQFqaPm3a0p49+hsL/u//9Lxy8+dnr5s9WzcglCihe5E7OOjGgYMHoShHHbVuHURU1Fa6dNHnkalTs88jvXv34Kuv9Hlk/PgJjB8/jlu3btGqVRtat9bnkU2bNvD221O4fPkSw4e/RK1atVm4cKntAptM+jspP/pIb8Avv4Tjx2H0aH0jvim/KaTQjQZDh+qeXJmZ8J//5G69sUXeyZN1q5e9PXz1le5iMnKk/p+/eXP+n338cd2wkZV30iTb58V8rg4LY9C4cZgyM+kVEoJ/1arMW75cn6tbtKB3586MnT6d4P799bn6zTcB87m6Vy96h4Xpc3VgIG2bNrV93r94bQEQffAgFTw9qZzXhCY21KRJENHRWxkwQO97//pX9r738ss9CA9fbf55Au+9p6/hmjRpQ5Mmet/r2LEXc+a8wdChT+Lg4Mirr063+cTS4sGgitv4E6VUf2AsYAL2At8Cc4DL6MaDJoZhtFVKTQRSDcOYZf6cJxAO1EY3ikQZhjFUKVUKmAu0QPcuOGUYxpNKqReAxoZhhJEPpZQjunGhHLDcnOHOZ8xfZTgZ3YjgB/wIDDcMIzPff2BBhxUUtdGjizpBgV03f9d8cWK6WryqhVuSbRuYbCG5kL6e6F46V9QBCqh0UQf4C+7fmTbyN6CoAxRQA4/idXyD7B4AxUlxm6/AqVYhfsvBvVLcujBb9qooLgppGN69dJLiV5erV+fBaElITCz6E4yXV7HalsXsKAaGYXwEfJRj8eo8yk3M8T4J/eQ+Z7mb6OEIOZcvR9/w3y1LOnoeBEvLLdZvAdrc7XcIIYQQQgghhBBFrdg1DgghhBBCCCGEEHdV3Hrz3Adki/0J5m9E+DjH4tuGYdh2oJQQQgghhBBCCFEIpHHgTzAM4zfgsaLOIYQQQgghhBBC2II0DgghhBBCCCGEeLDIsIICs/F3wAkhhBBCCCGEEOJ+J80pQgghhBBCCCEeLNJzoMCk54AQQgghhBBCCPGQk8YBIYQQQgghhBDiISd9LYQQQgghhBBCPFhkWEGBSc8BIYQQQgghhBCikCmlOimljiqlYpVSr+exvoRS6nPz+p+VUlUt1o0zLz+qlAq5F3mkOUUIIYQQQgghxIPlPu85oJSyB8KBYCAOiFZKRRiGEWNRbCBw2TAMP6VUKDADeFYpVQcIBR4FKgIblVIBhmGY/k4m6TkghBBCCCGEEEIUrkAg1jCMk4ZhpAErgR45yvQAPjL//BXwhFJKmZevNAzjtmEYp4BY8+/7W+7v5pSH0QsvFHWCArk9cGBRRygw58GDizpCwX21rKgTFExcXFEnKLCNRR3gL6hT1AEKqPjVChhQ1AH+gmJ2tKBu3aJOUHB+fkWdoOD++9+iTlAwIw8eLOoIBXfrVlEnePC5uBR1ggJzuVLUCcR9zBc4a/E+DmiaXxnDMDKUUleBcublu3J81vfvBpLGASGEEEIIIYQQD5TM+6CTvL1SQ4AhFosWGYaxqKjy/BFpHBBCCCGEEEIIIe4xc0NAfo0B8UBli/eVzMvyKhOnlHIAygDJf/KzBVb0zSlCCCGEEEIIIcTDJRrwV0pVU0o5oScYjMhRJgLob/65N7DZMAzDvDzU/G0G1QB/4Je/G0h6DgghhBBCCCGEeKBkZBR1AnByyn+deQ6BMCASsAeWGYZxSCk1GdhtGEYEsBT4WCkVC1xCNyBgLvcFEANkAC//3W8qAGkcEEIIIYQQQgghCp1hGOuAdTmW/cfi51tAn3w+Ow2Ydi/zSOOAEEIIIYQQQogHyv3ec+B+JHMOCCGEEEIIIYQQDzlpHBBCCCGEEEIIIR5yMqxACCGEEEIIIcQD5X4YVlDcSM8BIYQQQgghhBDiISc9B4QQQgghhBBCPFCk50DBSc8BIYQQQgghhBDiISeNA0IIIYQQQgghxEPuoRlWoJRyMAzjL3cu+buft6WoM2eYtmMHmYZBn1q1GNKwodX6Dw8c4MvDh7G3s6NsyZK83bYtvq6uxKekEPbDD2QaBhmZmTxXty5969QplMwqJASHefNQ9vaYlizBNGOG1Xq7/v1xmDkTIz4eANP8+WQuXQqPPILjt9+CnR04OmL64AMyFy4slMw8+ig8+6z+29u2wfffW69v0wbatYPMTLh9Gz7+GM6f1+s6dYJWrfS6lSshJsbmcaNOnmTapk1kZmbSp0EDhjRrZrU++uxZ3t60iaOJibzXvTudatW6s27mli1sPXECgOEtWtCldm2b5wWgRg0ICdHbeO9e2L7den2zZtCwod6ON25ARARcvarXjR8PiYn656tX4fPPbR7XJySEhuZ6fHLJEo7kqMelK1cm8KOPcHJ3R9nbc+D11zm/fr3V+k4xMRyaOJGjs2fbPC+AS0gIFefNA3t7Li9ZwsUcmQHK9OmD18SJYBjc2r+fs/364dy2LRXmzLlTpkStWpwNDeXa6tU2z+wREoKfeTufX7KEszky13jvPdzbtQPArnRpnLy82O7hcWe9vasrTWJiSFq1itgRI2yet2RICO7mbXx9yRJS8tjGpfr0oYx5G6ft38+lfv1wbNAAjwULsHNzwzCZuDZtGje/+MLmebsvXUrAk09yPTGRBfXq5Vmm07x5+HfpQvqNG6x64QUu7N0LQIPnn6f1+PEA/DR1KvtXrLB5XksjR+rDwu3b8M47cOxY7jIzZ0K5cmBvDwcOwJw5+hDi5wevvqq/g9pk0ssPH7Zt3u7doVYtSE+HL74A8ynuDkdHeO45nTczU+fJOmR066YPkVnlXFxgwgTb5gV9aqtaVXfP3bABLl60Xu/gAJ07Q5kyYBhw6hTs2KHXVayoP+/pqU+ZsbG2zxu1fTvTZs7U576nnmLIgAFW69PS0vj3W29x6PBh3MuUYc6MGVSqWJHtu3Yx+/33SU9Px9HRkbGjR9M8MND2eXfuZNrcuWSaTPTp3p0hzz+fO+/kyRw6ckTnnTqVShUqcODQId4yH1sMw2DEwIEEt21r87x/J3OWcxcu0PUf/yBs4EAG9utn+7zbtjFtxgyd9+mnGTJoUO68b7zBoZgY3N3dmTNzJpV8fdm+Ywez587NrhOvvkrzpk1tnhf0/9N586axa9dWSpQoyRtvTKdmzUdzlTt69CBvvz2O27dv0axZEKNGvYlS6s76lSuXER4+gzVrduLuXrZQst9PZFhBwRXLxgGl1PPAGMAADgBfAOMBJyAZ6GcYRoJSaiJQA6gOnFFKjQT+Czxi/lWjDcPYrpRyBj4A6gKOwETDMFYrpV4AngZcAHsgKI8s4UCkYRgRSqlvgcuGYQxQSg0w/+23zfkqmX/HFMMw7tldiykzk8nbt/Nh1654OzvT+5tvaF+1Kn4WF8a1y5Xj66efppSjI58eOsTMXbuYGxxM+dKl+fypp3Cyt+d6ejrdvviC9lWq4O3sfK/i5c3ODsfwcNKCgyEuDsfoaDIjIjByXJVlfv45GTkv5M+fJ715c0hLA2dnnA4eJC0iIvsm3FaUgn/8Q189Xr4Mb7wB+/db/91ffoGoKP1zgwbQpw+8/z5UqABNmsDEifrq6ZVX9I2sYdgsrikzk8kbNvDhs8/i7epK748+or2fH36ennfKVHBz450uXVj2yy9Wn91y4gQxFy6w6sUXScvI4J+ffUab6tVxKVHCZnkBvY07d4b//Q+uXYNBg+DoUUhKyi5z4QIsXqyP9o8/Dh06wNdf63UZGbBokW0zWsa1s+Px8HC2BAdzMy6O4OhozkVEcM2iHtcZP56zX3zBif/+F7fatWmzbh3fVat2Z/1j773HBYvGApuzs6NieDingoPJiIujRnQ01yIiuG2R2cnPj/LjxnGiZUsyr1zBvnx5AK5v2UKsueHR3sODgNhYUn74oVAy+4eHcyA4mNtxcTSKjiY5IoIbFplPvPLKnZ8rhoXhkqOBtOqUKVzJ2jcLIa9HeDiJwcGY4uLwjo7mZkQEGRZ5Hfz8cBs3joSWLTGuXMHOvI2NGze49PzzZMTGYlehAj579nArMhIjqwHMRvYtX84v8+fTM58be7/OnSnr788H/v74Nm1K1wULWNqsGSU9PAiaMIFFjRuDYTBkzx6ORkRw68oVm+bN0qwZVKqkD8116uhD69ChuctNmKDbEgGmTIG2bWHzZhg2DJYvh59/1r9r6FAYNcp2eWvV0jfJ774LjzwCPXvC/Pm5y0VFwYkTujFjyBCoWVMfCtesyS7TogX4+toua5YqVcDdHVasAB8f3f6dV3vV3r0QF6fbdXv21J/7/XdISdENCo0a2T4rgMlkYvL06Xy4YAHe3t707teP9kFB+GW1qgBfrlqFm6srGyIiWPv998yaN4+5M2bg4e7Ogrlz8fby4lhsLAOHD+cnGx/jTCYTk2fP5sN58/D28qL3gAG0b90aP4vzxJdr1ui8X33F2g0bmBUeztypU/GvUYOvly3DwcGBxKQkejz/PO1atcLBwbaX9n8nc5bp779P6xwPLGyad9o0Ply0CG8fH3qHhtK+XTvrOvHNN7i5ubFh3TrWrl/PrDlzmDtrFh4eHiyYP1/XiePHGTh0KD9t2lQouXftiiIu7jSfffYDMTH7mT17IosWfZmr3OzZE/n3v6dQp04Dxo4dzM8/R9Gsmb5dSUg4zy+/bMfbu2KhZBYPhmI3rEAp9Si6IaC9YRgNgFHANqCZYRgNgZXA/7N352FVVesDx7+LSRQQlNEAZ5wHrJzKAechyyztajaYpj8z69qgZVZqXsvMMi3NytQcypteJ9JyVnAMR5xSSUlBmUFGFWH//lgHOUwmxQHR9/M8PB72Xuec9xw3e3jXu9YeZ/aURkBXwzAGAbOAmYZhtASeBOab2kwAthmG0QroBHxiShgA3A/0NwyjQGLAJBhob3rsbXo/TMuCgJ7AJcMwmhuG0QT4teBL/H2hMTHUqFwZ38qVsbO25pG6ddkaHp6nTRtvbyra2gLg7+lJVFoaAHbW1thZWwNwPSuL7JIM7BZUq1YYYWG6eyEzk+zly7Hq2/f2npyZqRMDABUq6DOR0lCrlu6VjovTXUwhIToBYO7q1dzHdna5j5s31+1v3ID4eP06ZgdRSwi9fJkaLi74urjo7aJhQ7aePZunjY+zMw08PLAyyzADhMXF8aCvLzZWVlSys6O+uztB585ZNF5An+kmJkJSku4yO3FCnxWbCw/PTQNHRkLlypaPqwhVW7UiJSyMtPPnyc7M5MLy5Xjn344NA1tTjLbOzmRcunRzlXffvqSdP8+VEydKLeZKrVpxPSyMzPPnMTIzubJ8OZXzxVx1+HDi58wh23SBl5W/mxCo3L8/qb/8gpGRYfGYK7dqRUZYGFdNMccsX47rLfYXHoMGEfvjjzd/d7z/fuw8PUksjUQGYNeqFZlhYWSZ9m/py5dTMV+8DsOHkzpnDobpO842fcc3zp7lhqlrNfvyZbJiYm4mZyzpQnAwGQkJRa5v0LcvoabEQeT+/di7uODo5UXdHj04t3kzVxMTuZqUxLnNm6nbs6fF483Rrh1s3Kgfnzype9JdXQu2y0kMWFvrXu4chgE5uXAHh7x5SEto1AgOHdKPL1yAihXBySlvm8xMnRgAfaiJjNQ55fz8/eHIEcvGC1C7Nvz+u34cFaUPu5Uq5W1z44ZODIDedcfG6v8L0MmB+HiL5sLzCD1+nBq+vvj6+GBna8sjPXqwdceOPG227dhBv0cfBaBH167s/e03DMOgUYMGeHp4AOBXpw7Xrl3jes75hqXiPXmSGj4++Hp763i7dmVrvkTmtuBg+vXurePt1Im9Bw5gGAYV7e1vJgKuXb+OKvDqd17MAFt27sS7WjX8atcunXiPHaNG9er4+vrqeHv1Yuv27Xnj3b6dfo89puPt1o29+/frbaJhw9xtom5drl29avFtIseuXVvp2fNxlFI0buxPamoycXExedrExcWQlpZK48b+KKXo2fNxgoNzkxdffPERo0aNzVNJcK+5caPsf8qbcpccADoDKwzDiAMwDCMB3Su/USl1DBgLmNfdrDMMI+cMtivwpVLqCLAOqKyUcgS6A2+blu8A7MmtLthseo+iBAPtlVKNgJNAtFKqGtAW2AMcA7oppT5WSrU3DKNEu4Ci09PxyjkKA54ODkSbLv4Ls/L33+lQvfrN3y+npvLoihUELFvG8ObNLV81AChvb4yLF2/+bkREoArpArF68klsjx7FZsUK3T2Uw8cH26NHsbt4kRsff2z5qgHQXSfmJ89JSWBWnXFTQABMnQpPPqmHD4Bul5iY2yYxUb+eBUWnpOBlduHs6eREdGrqbT23gYcHwefPk5GZSUJ6OvsvXCAqJcVSoeZycsodIgC6eiD/mbM5f/+8Nao2NrraYOjQgkkFC6jo7U2G2XacHhFBxXzb8fFJk6jxzDM8evEiHTZs4JCpEsbGwYEGb73FicmTLR6nORtvbzLNYs6MiMA2X8x29epRoV49au/aRZ29e3Hs0aPA67gMHEiS2QW4Jdl5e3PNLOZrERFUKKLLtEL16tjXqkXitm16gVLU+fRT/njzzdIIFQBrb2+yzOLNiojAOl+8NvXqYVOvHh67duGxdy/2hXzHdi1bouzsuJFzpViGnLy9uWL2mZIjInDy9i5yeWlxc8sdSQT6otSsOCqPGTP0KKT0dMi5VvziC109sHIljBpl+cIjZ2d96MiRlFT4hX8Oe3to2LBgKb6LC1StWjol+o6O+gI/R2pq7oV/YezsdO7bbLMoVdExMXh5et783dPTk+h8Cc7omBiqeXkBYGNjg5OjI4n5ql02btlCowYNsDNP9Fsi3thYvEwXnwCeHh4F442NpZrpM92M13SsPHriBI88/TSPPfMMk8eNs3jVwD+NOS09nW+XLmX0sGEWj/NmLDExeJn+v8G0TURHF2jzl9vE5s00atjQ4ttEjtjYaDw8cuN2d/ciLi5v3HFx0bi7520TG6vbBAdvwd3dg7p1GyBEcZTH5EBhvgC+NAyjKfB/6Iv7HOZXylboCgN/04+3YRipgAKeNFte3TCMU4U8vwDDMCIBF3SFQBA6WfAUkGoYRophGGfQ1QfHgP8opd7/5x/371l75gzHY2N50azHu5qjI4EDBrBp4EBWnzlDXE4XSxnLDgzkes2aZDZvTvbmzdh+/33uyogIMps353rdulg//zyYHaTK3I4dMGECrFoFpqx5edOuVi061q7NwKVLeWPdOvy9vQtUF5S5pk31YNacga0As2bB/Pn6u+/Ro/DkTSmrPmgQ4YsWEejrS1Dv3rResgSUovGkSZyZOZMbt0jklRVlY4Odnx/nAgK4MGgQ3t9+i5XZFYyNlxf2TZuSktNlewfxGDiQuJUrdfclcN+oUSRs2MD1/AO7y5iyscHGz4+YgADiBw2iyrffosy+YysvL6ouWULCCy+UXpfrXe7NN3W5u51dbol73766rL9/f/3vW2+VbYzmrKz0cIndu/PmpUHnRY8du/M2DaX09DpHj+rcbnl19o8/mDF7Nh+Y5tK4kzVv3Jj1P/zAygUL+HrxYq5du1bWId3Sl/Pn8/y//oVD/vKTO9zZsDBmzJzJB6UxyUcJuHo1gyVLvmbYMAuOkxJ3rfKYHNgGDFBKuQIopaoCzkDO2d/zt3juJuDmIHallL/p4UbgFWWqu1FKtSjkubeyDxhDbnLgTdO/KKXuA9INw1gKfIJOFOShlBqhlDqglDrwzd69xXpjz0qViDLrEY5OSyu0939PRATzDh/mq549bw4lyPM6Dg74Va3KgaioYr3/32FERqJ8fW/+rnx8bk48eFNCws3hA9nz56MeeKDgC12+jHH8OFbt2xdcV9KSknRXTQ4Xl7zVAPmFhOiJ80C3M79QrVIlb/eRBXg6ORFldnYWnZKC5626e/J56aGHWPvCCywcOBAMg1pVS2ESm5SUvN1olSvn7bLKUauWridevlzX3Zo/H/R3Gx6uB8haUEZkJBXNtuNKPj5k5NuOaw8bxgXTAN34ffuwtrengpsbrq1b03z6dPqcP0+9MWNo+M471H35ZYvGC3AjMhJbs5htfXzIzBdzZkQEKevWwY0bZIaHc/3MGSr4+d1c7/zUUySvXl1qtXLXIyOpYBZzBR8frhVxse8+cCAxZhUNldu25b7Ro2l9/jx1ZszA87nnqPXRRxaNNysyEmuzeK19fMjKF29WRARXTd9xVng4N86cwdb0HSsnJ9zXr+fKhAlc37/forHerpTISJzNPlNlHx9SIiOLXG5J/frBd9/pn/j4vLlhd/dbDw24fl3PJduunf69Z0/YuVM/3r5d99KXtLZtYcwY/ZOcnLdozMUlb7GUuSef1J9l166C65o3t+yQgmbNYNAg/ZOWlreAy9FRVw8UpnNnvfstjeEORfH08CDKrFc4Ojoaz3xDczw9PLhsOte5ceMGKampVDH9x0RFRzP69df5eMoUqptt2xaL192dKLPyl+iYmILxurtz2fSZbsabr+SkTs2aVKpUiTOlMATwn8R89ORJZsyZQ+d+/fj+v//l6++/Z+mKguPoSzReDw+izM5to6Oj8TSrLslpU+Q2ERXF6DFj+PjDDy2+TaxatYwXXujLCy/0xdXVnZiY3LhjY6Nwc8sbt5ubJ7Gxedu4u3sSGXmBy5cjeOGFvgwY0JnY2CiGDXuC+PiCwwTvdmU9pECGFZQCwzBOAFOBnUqpo8BnwCRghVLqIHCrUYOvAg8qpUKVUieBnKmLpqAnIgxVSp0w/V4cwYCNYRhhwCGgqmkZQFPgN9OQhYnAf/I/2TCMbwzDeNAwjAdHtG1brDdu6uFB+JUrXExO5npWFuvDwuhco0aeNifj4ng/OJivevbEtWLFm8ujUlO5atpqr1y7xqGoKGrdqsaxhBghISg/Pz39sa0tVgMHkr1uXd5GZhd2Vo89ljtZobe3rrUEcHFBtWuHcfq0xWMmPFyfheZMed2ype4eMWd+ltq0KeScoBw9qtvb2Ojne3jo+RYsqGm1aoQnJnIxKUlvF6dO0blu3dt6blZ2NommseS/x8RwOjaWhy08RwKgB9dWrarPmK2s9N0h8k897uUFjzyi70RgXuVib6//X0AP5PX1LTildglLCAnByc8Ph5o1sbK1pfrAgUTm247TL1zAs0sXAJwaNMDa3p5rsbFs69CBn2vV4udatTjz+eec+vBDwubMsWi8AOkhIVTw88O2Zk2UrS3OAweSnC/m5DVrcDDNeG3t6opdvXpcNzvhdBk0qNSGFAAkh4RQ0c8Pe1PMHgMHEp9/fwFUrF8f2ypVSDZLsP7+zDPsr1GD/bVq8cebbxK9eDHnx4+3aLzXQ0Kw9fPD2rR/qzRwIBn54s1Ys4YKpu/YytUVm3r1uHHuHNja4rZ6NWmLF5ORM9HmHeD0unU0M81G7t26NdeuXCE1KoqwjRup3b079i4u2Lu4ULt7d8IsXFGyejUMG6Z/goN1kRDo8fxpaTphYK5ixdx5CKyt9cX6hQv69/h43QsPupogZ9x8Sdq7Fz7/XP+cOJFbtVC9OmRkFJ7/7NFD79LMJyDM4e6uP9Off5Z8rDlCQ+HHH/XPuXN6IkXQu99r1/LuenO0aaPnIyiteT+L0rRxY8IvXOBiZCTXMzNZv3EjnfPN4N+5Y0dWm77cjVu20KZlS5RSJKekMOKVV3jj1Vd5IGfDsHS8DRsSfvEiFy9d0vFu2ULnfB0endu1Y/WGDTre7dtp88ADKKW4eOkSN0zncJGXL3Puzz/xNrsjwJ0Y8w/z5rFt9Wq2rV7N8//6F//3/PM8M2CAZeNt0oTwP//kYkSEjveXXwpuEwEBrDbtpzdu3kybVq30NpGczIiXX+aNMWN4oEVx+w2L74knBrNw4VoWLlxL+/Zd+fXXNRiGwYkTR3B0dMLNLW+lrJubBw4Ojpw4cQTDMPj11zW0a9eFOnXqExi4lxUrtrFixTbc3b347rtVuLpafg4bUf6Vy7sVGIbxPfB9vsUF7qdlGMakfL/HAf8qpF0GejhC/uWLgEW3Ec93wHemx5nrmj75AAAgAElEQVSAg9m6jejKBIuwsbLi/XbteHHDBrIMgyfr18evalVmhYTQxN2dLjVrMn3fPtIzM/n35s2AHkowr2dP/khKYtrevSj0bR+GNmtG/cJmcyppWVncGD0a240b9a0MFyzAOHkS68mTMQ4cIDswEOtXX8Xqscd0yi0hgRtDhgCgGjbE5tNPdT2lUmTNmIFx/LjlY87O1mdKY8boC9fdu/VcB489ps/Sjh7V0zg3bKh7s9PTYeFC/dzLl+HgQZg8Wa/78UeL14PaWFnxfrduvPjTT3q7aNoUP3d3ZgUH08TLiy5+foRevszoVatIvnaN7WFhfLFrF+tffJEb2dkMXrYMAEc7Oz7p0web0pj40TD0PbsGD9b1qUeO6Av8gAC4dEknCrp21XXB/fvr5+TcstDNTScNTNsFu3dbfHYxIyuLQ6NH09G0HZ9bsIDkkydpMnkyCQcOcCkwkCNvvEHLb7+l/muvYRgG+03bcZnJyuLS6NHU2rhR38pwwQKunTyJx+TJZBw4QEpgIKkbN+LUvTt+J05AVhZRY8eSZaprtq1RA1tfX9JyultLKeaw0aNpavqeoxYsIP3kSWpOnkzKgQPEm07yPQYOJCZnno+ylJVF4ujRuJviTV2wgBsnT1J58mSuHzjA1cBArm7ciH337nidOIGRlUXS2LFkJyRQafBgKnTogJWrKw6mbSVhyBAy8yciS9gTP/xAzYAAKrm58drFi+yYOBEr0yS2B7/+mrMbNuDXuzevhIWRmZ7O2hdeAOBqYiJBU6YwPCQEgKAPPuDqrSqqSti+ffpi/8cfc29lmOO773QCwd4ePvxQ7zaU0rPq59x9c/p0fStEa2tdVfDJJ5aN9/ff9YX2W2/p9zPvMB0zRicQnJ2hSxedW865c8KePfpmOKCTGRbeHPIID9d5/Oef15MlbtmSu27QIP3dOzpCq1a64G/QIL0uNFQnQzw8oE8fnTioVQtatwbT4cUibGxseP+tt3hx1CiysrN5sm9f/OrUYdbcuTRp1IguAQH0f/xxxr77Lt0eewznypWZOW0aAEuXL+fCxYvM+eYb5pgmoFjw1Ve4WrByzsbGhvffeIMXx4zR8fbpg1/t2sz65huaNGxIl/bt6f/oo4ydPJlu/fvreKfo/quDR4/y7ZIl2NjYYKUUk958k6oWns/on8ZcFmxsbHj/nXd4ceRIsrKyeLJfP/zq1mXWl1/SpHFjunTqRP8nnmDs+PF0690bZ2dnZk6fDsDSH3/U28S8ecyZNw+ABV9/jWspnCu3bduRfft2MnBgN+ztKzJ+/Ic3173wQl8WLtQ7stdfn2h2K8MOtGnTweKxlSflsee+rCnjThu0dq/77LNy9R9y7Y03yjqEYqswfHhZh1B8pXTLnxJjiS44C/tvORlLaK7RXze5o9xqZtc7VenMp12yFpR1AMW0tX25OuwB5W+XDHnn9S0PXn3xzpgDqVjM71okLKMYQyTvFDFJpTOJYUny8Ci1G2BY1LlzlPkBpnbt8vVdlsvKgbKglGoKLMm3+JphGK3LIh4hhBBCCCGEEKKkSHLgNhmGcQwonUFoQgghhBBCCCH+NhlWUHzlbkJCIYQQQgghhBBClCypHBBCCCGEEEIIcVeRyoHik8oBIYQQQgghhBDiHifJASGEEEIIIYQQ4h4nwwqEEEIIIYQQQtxVZFhB8UnlgBBCCCGEEEIIcY+T5IAQQgghhBBCCHGPk2EFQgghhBBCCCHuKjKsoPikckAIIYQQQgghhLjHSeWAEEIIIYQQQoi7ilQOFJ9UDgghhBBCCCGEEPc4qRy4w6g32pR1CMXyyitGWYdQbHXrlnUExedfzmKOsC/rCIpvWtP3yzqEYnNxKesIiic4OLusQyi2KlXKXw69SZOyjqB4ugSrsg6h2GoHl3UExffstWtlHUKxbNhSqaxDKDY3t/IVs5tbWUdQfOXssAeAR9KZsg6h+DzqlXUEooxIckAIIYQQQgghxF1FhhUUX/nrEhFCCCGEEEIIIUSJksoBIYQQQgghhBB3FakcKD6pHBBCCCGEEEIIIe5xkhwQQgghhBBCCCHucTKsQAghhBBCCCHEXUWGFRSfVA4IIYQQQgghhBD3OKkcEEIIIYQQQghxV5HKgeKTygEhhBBCCCGEEOIeJ8kBIYQQQgghhBDiHifDCoQQQgghhBBC3FVkWEHxSeWAEEIIIYQQQghxj5PKASGEEEIIIYQQdxWpHCg+qRwQQgghhBBCCCHuceW+ckApNQlINQxjxm22rwCsB9yAj4A6hmF8+Dffez7wmWEYJ0sitn9i1qxa9O7tQnp6NkOGhHH4cFqBNra2ii+/rEVAgDPZ2QYTJlxg1aoEAAYMcGXSJF8MA44eTWPw4LOWDpknn4RGjeD6dVi2DCIi8scLQ4eCmxtkZ8Px4xAYqNdVqQJPPw2OjpCeDkuWQFKSZePt0AFq1tRZyM2bITY273obG+jVC5ydwTDg/HnYs0eva9ECGjfWnyMjA7ZsgZQUy8ZrGAbLl0/l2LGd2NnZ88IL06hRo3GBdqtXz2Tv3jWkpyfz5ZeHby7ftGkhu3atwMrKGienqgwZ8iGurt4Wj/nXX6dy9uxObG3tefzxaVSrVjDmrVtnEhq6hoyMZN55JzfmK1cusWbNW1y9mkJ2dhZdu76Jn19Hi8b81lvQvj1cvQrvvQenThXddvZs8PGBJ57Qv3frBi+9BLVr6+35ZKF7kpL36qvQpg1cuwYffQRnzhRs88kn4OoK1tYQGgozZ+rtt25deOMNsLODrCy9/FafuaTMmqXo3Vv/vQ8ZYnD4cME227crqlXTf2MA3bsbxMbqWBcvVjzwAMTHw7/+ZfDnn5aN96OP9P9vRga8/LL+DouybJnetzz8cO6y4cNh2DD9nW/aBJMmWTZeKF/bxWPffUe9Pn1Ii4nhq6ZNC23Tc9Ys/Hr3JjM9nTVDhhBl2miaP/cc7d99F4Dg//yHo4sXWy5QM/f16MGDs2ahrK0Jmz+fEx9/nGd9JV9fHv7+e+xcXFDW1hx6+20u/fILAC5Nm9Lm66+xrVwZIzubDS1bkn3tmsVjDtq1i6kff0x2VhYDnniCES++mGf99evXGffOO5w4eRIXFxdmfvIJPt7eJCYl8errr3P8+HH69e3L+xMmWDzWHIZhsHr1VE6d0seRQYOm4etb8Diyfv1MDhzQx76PP87dofz22yrWrZuOs7MnAO3bP0ObNgMsGu+SJVM5enQnFSrYM2LENGrWLBjvihUz2bVrDWlpycyfnxvv77+HsHTph1y8eJqXX/6MVq16WixW85jnzZtKSIiO+Y03plG3bsGYz549zmefjefatau0bNmRkSMnoJTio4/GEBFxHoDU1BQcHZ2YM2etxWOeOXMqe/bsxN7envfem0b9+gVj/v3340yZomN+6KGOvPaajvnrrz8nOHgrVlZWVKniyrvvfoS7u6fF4g06eJCp335LdnY2A7p1Y8SAvNvg9cxMxn32GSf++AMXJydmjhuHj6cn63bs4LtVq262Ox0ezurPP6dh7doWi1XcXe7KygGl1K2SHi0ADMPwNwzjv8A7f/d9DMN4sajEQGnq1csFPz97/PwOM2LEH3z1VeE7gAkTfIiJyaR+/cM0anSEnTuTAahb157x4715+OFjNGlyhDFjwi0ec6NG4O4OU6bAf/8LTz1VeLtt22DqVJg+XV9ANWyolz/+OISEwMcfw6+/wqOPWjbeGjXAxQUWL9YxdepUeLvDh2HpUvjxR6hWTT8PdCJh+XL44QcIC8t7EWApx48HERMTztSpm3j22SksWzap0HbNmnXinXdWFFhevXpDJkz4H5MmBfLAAz1YufITC0cMYWFBJCSE88orm3j00SmsXz+p0Hb163fixRcLxhwU9BWNGvXi//5vDf37z2T9+skWjbddO/1/3KcPfPABmK43CtWli76wNRcWBq+/DgcPWjTMPNq00QmKp5/WF3qvv154u4kTdXLu+ef1th8QoJe/9BIsWqQvXBcsgJEjLR9zr17g5wd+fgYjRhh89ZUqsu3gwQYtWuifnATesGGQmKifP3OmwccfF/38ktC1K9SpAw8+CK+9Bp9+WnTbPn0gLV8ut107/Zk7dICHHoIvv7RouED52y6OLFrE0p5FXwTV7dWLqn5+fOHnR+CIETzy1VcA2FepQseJE5nfujXzW7Wi48SJ2Lu4WDZYQFlZ0WrOHLb16kVgo0bUHDQI55wDmkmzd9/lz59+Yv399xM8cCCt587Vz7W2pt3SpewfOZLAJk3YFBCAkZlp8ZizsrL4YOpU5s+dy/q1a/n5l18I++OPPG1WrFpF5cqV2bxhA0OefZYZM2cCUMHOjn+PHs24N9+0eJz5nToVRGxsOO+8s4mnnprCypWTCm3XuHEnxowpeBwBaNGiN2PHrmXs2LUWTQwAHD0aRHR0ODNmbGLo0CksXDipiJg6MXlywXhdXasxYsRHtG3bx6JxmgsJCeLSpXC++24Tr746hS+/nFRouy+/nMSrr07hu+82celSOAcOBAEwfvznzJmzljlz1tKuXXceeqibxWPeuzeIixfDWbFiE2+/PYXp0wuPefr0SYwfP4UVKzZx8WI4+/bpmJ955kWWLg1k8eK1PPxwAAsWzLFYrFlZWXwwbx7zJ01i/Zw5/BwURNiFC3narNi0icqOjmz+5huG9O3LjEWLAHgsIIC1s2ezdvZspr/+Oj6envd0YuDGjbL/KW/KZXJAKTVBKXVGKbULqG9atkMp9blS6gDwb6XUo0qp/Uqpw0qpLUopT6WUB7AUaKmUOqKUWgFUND1eVsR71VRK/a6UWqaUOqWUWqmUqmT2ng+aHvdUSh1SSh1VSm0t5HWGK6V+UUpVLOnvo2/fqixerM+C9+9PxcXFBi8v2wLthg714KOPIgHdsx0fr7fY4cM9mTMniqSkLABiYy1/0tG0Kfz2m34cHg4VK0LlynnbZGbCWVMBQ1YWXLyoT0YBvLxye7XOntWvZ0m1a8Pvv+vHUVFQoQJUqpS3zY0budUP2dk6IeDoqH+PiMjdQURF5S63pCNHttKmzeMopahTx5/09GSSkmIKtKtTxx8XF48Cyxs0aEOFCnpzrV3bn8TEKIvH/PvvW2nWTMfs4+PP1avJpKQUjNnHxx8np4Ixg+LatVQArl5NKaJNyenUKbeaJTQUnJx0pUt+FSvCs8/CN9/kXX7+vN7+S1O7drBxo3588qTeFl1dC7bLSWRYW+uqmByGAQ4O+rGDA8TFWTZegL59FYsXGwDs36/3A15exXv+99/r569cqRM1ltS7t04GAhw4oPdtnoV0MDk4wKhRBZMHQ4fCrFm6qgpK5zsub9vFheBgMhISilzfoG9fQk0VAZH792Pv4oKjlxd1e/Tg3ObNXE1M5GpSEuc2b6buLZIMJcW1VStSwsJIPX+e7MxM/ly+HN++ffO0MQwDW9OB0NbZmfRLlwCo1r07iaGhJJrKT64nJGBkZ1s85tBjx6hRvTq+vr7Y2drySK9ebN2+PU+bbdu30++xxwDo0a0be/fvxzAMKlWqxIP3308FOzuLx5nf8eNbadlSH0dq1vQnIyOZK1cKHkdq1vTH2dmyx4jbcejQVtq10/HWrVv0sbpu3cKP1e7uPlSv3gClSu+Uft++rXTpomNu2NCf1NRkEhLyxpyQEEN6eioNG/qjlKJLl8fZuzfv6bFhGAQF/UJAgOUTG0FBW+nVS8fcpImOOS4ub8xxcTGkpaXSpImOuVevx9m5U8fs4JB74paRkYFSlksyh549S41q1fD18tJ/ex06sHX//jxttu3fTz/TwazHww+z9+hRDMPI02Z9UBCPtG9vsTjF3ancJQeUUg8AAwF/oDfQ0my1nWEYDxqG8SmwC2hjGEYLYDkwzjCMGOBFINhUOTAAyDA9HnyLt60PzDUMoyGQDIzKF5M78C3wpGEYzYEB+daPBvoAjxuGkfG3P3wRvL3tuHgxt7wwIuIa3t55D8jOztYATJlSnYMHm/HTT/Xw8NAJhHr17KlXryK7djVh796m9Ohh+V4UZ+e8wwCSkvSyolSsCE2a5CYEIiOheXP9uFkzsLcveLFekhwd8w4DSE299QW+nR3UqqUTGvk1aoTFS5oBEhOjqVo19wqqShUvkpKi/9Zr7dq1kiZNOpRUaEVKSYnG2Tk35sqVvUhJuf2YAwJGc+xYIJ991oEffhhBr1636MovAR4eOtmTIzpaL8tv9GhddXL1qkXDuS1ubhBjdj4UG1t4QgNgxgxYt05fEO7YoZd98YXuJV65Ul/Y5k94WIK3d96/pYgIvawwCxcqDh9Weao4zJ+flQVXrhR+4VtSqlXT+6gcly7pZfm98w7MmVOwoqROHWjbVg9fCgzUw5IsrTxuF7fi5O3NFbONJjkiAidv7yKXW1olb2/SzN43LSKCivneN3TSJGo98wxPXLxI5w0bCHnlFQAq16sHhkGXX3+l98GDNBo71uLxAkTHxOBlloXz9PQkOjq6QJtqpjY2NjY4OTqSaOkxfn/hypVoXFxy43Zx8eLKleId+44e3cT06Y+ycOGrJCZeLukQ88h/rK5a1YuEhL93rC4t8fHRuLnlxuzm5kVcXN6Y4+IKtomPz9vm+PEDVKniird3TYvGCxAbG42nZ2487u5exMZGF2jj4ZHbxsMjb5t582bSt29HNm0KZPjwf1ss1uj4eLzMdsCerq5Ex8cXaFPN1MbG2honBwcSk5PztNkQHMwjHS07tFLcfcpdcgBoD6w2DCPdMIxkYJ3Zuv+aPfYBNiqljgFjgYIDi27fRcMwdpseLwXa5VvfBggyDOM8gGEY5t0ZzwG9gP6GYRQ6QFApNUIpdUBXPVhmzJWNjcLXtwJ79qTwwAOh7N2bwowZNW6u8/OzJyDgBIMGneHbb+vcTCbcCaysdAlrUJAeLwywZo0e4zpunP43KUn3XN0JlIKePeHoUci3n6Z+fd2DeOhQ2cT2d+zbt5bw8OP06PHiXzcuY8ePr6d58368/noQTz/9DatXj8MwLN/Ddiv164Ovrx6OUt68+Sb066eTXfffr5f17avL3Pv31/++9VbZxmhu8GCDZs0M2rc3aN9e8eyzZR1R0Zo00fMMrF9fcJ2Nja6O6NZNl/EvWFDq4d1Sedsuyouagwbxx6JFrPL1ZVvv3jy8ZAkohZWNDR7t2rFr8GA2tmtH9X798OrcuazDvWs1btyJ99/fxrhxgdSv/xA//CAbs6Xs2PEzHTuW3nCIf2rkyNdYu3Yn3bs/ysqVS8s6nFs6evo0FStUoF7O+NZ7VFkPKSiPwwrK/YSE+ZiP3PwCPVngOqVUADDpH7xu/svO4lyGHkNXOfgA5wt9ccP4BvgGQKk9t/Xao0Z5MXy4rlMNCUnF17cCoLu2fXwqEBl5PU/7+PgbpKVlsWqVvrpesSKeYcP08yMirrN/fyo3bhiEh1/jzJkM/PwqcuBAajE+5l9r3173hgFcuJA7RAD04ytXCn/ewIG6Fyunhwr0Rfd33+nHdnbg7587CVlJadZMTyIIukfYyQkumzoQHB119UBhOnfWyYojR/Iu9/WFli3hf//TvZeWsH37MoKCfgKgVq2mJCTkdmsnJkbh4lK8yXNOntzD+vXzGDt2Kba2likP/e23ZRw6pGO+776mXLmSG3NychROTrcf8+HDKxk8eD4Avr4tuHHjGunpiTg4lFw38b/+pSfTBDhxIm95u6dn3t5X0BUujRrBL7/oi76qVfW2O2xYiYX0l/r102PbQQ+PMa9ucHe/dQn49euwa5cuOz9wQCe+Zs/W67Zv1wk6Sxg1CoYP12WbISH67yeHj0/envkcpipsUlPhhx8MWrVSLFliEBmpnx8ZqcvhnZ1zE40lZdgweO45/fjw4byVDffdl7vvyNGypd5vHTmitws3N90b/9hj+nP8/LNud+iQHqbk6lryMZfH7eJ2pURG4uzrS05ffWUfH1IiI0mJjKRmzkQJpuXh5gcXC0mPjMTBbCN28PEhI99GXHfYMLaahjjE7duHtb099m5upEdEEB0UxDXTBhC5YQNV77+fKAtnHD09PIgyK42Kjo7GM9/4GE8PDy5HReHl5cWNGzdISU2lSinM4ZDfrl3L2LtXH0eqV29KUlJu3ElJUTcnF7wdDg5Vbj5u02YAgYElP9/O5s3L2LFDx1u7dt5jdUJCFFWrWm6iu78rMHAZv/6qY65Xrylxcbkxx8VF4eaWN2Y3N88CbVxdc9tkZd1gz57NzJ69CktZuXIZ69bpmBs2bEp0dG48sbFRBSYUdHf3JCYmt01MTME2AD16PMobb4xg+PBXLRK3p6srUWY74Oj4eDzzlbt5urpyOS4OLzc3bmRlkZKWRhWz8bnrg4J4pIPlKz7F3ac8Vg4EAY8rpSoqpZyAoqaicwZyjrzP3+L1MpVSBQfo51VdKWW6rOVp9JAFc/uADkqpWgBKqapm6w4D/wesU0rd9xfvc9vmzo2iRYujtGhxlDVrEnjuOXcAWrd25MqVG0RFFZw3IDAwkYAAvePo0sWZkyd1LeuaNQk3l7u62lCvXkXOnSv5+ufgYD2x4PTpenx2q1Z6ec2autw6fy87wCOP6CEDq/IdOxwcdA896N61fftKPFxCQ/XEgj/+COfOQYMGermXl57NO38pMOhJvSpU0FUO5tzdddIgMLDkkxjmOnUazMSJa5k4cS3+/l3Zt28NhmHwxx9HqFjRqdDxikW5cOEkS5e+z+jRX1G5suVqsFu1GszIkWsZOXItDRp0JTRUxxwRcYQKFZyKNW+As3M1zp/fC0Bs7B/cuHGNSpWq/sWziidnAs2nntLVADmTYTZrpoee5L+g+uknPUFdr166AubPP0s3MQCwerV+z2HD9N9hjx56eaNGejK8/BedFSvmlt1bW+ukXs5cSPHx+qIWdK9x/ruMlJS5c7k5seCaNQbPPaf/4Fu31onEqHxTYFhb58ZsYwN9+iiOH9e51nXrDJ5/Xj+/f3/LVHF89x107Kh/1q/XSU3QkxImJ+sEo7mFC3Xy0d9fbxt//KETA6CfnzNMtE4dnQAt6cQAlM/t4nadXreOZqZsjXfr1ly7coXUqCjCNm6kdvfu2Lu4YO/iQu3u3QnLmWzBguJDQnDy88OxZk2sbG2pMXAgF9ety9Mm7cIFvExjiCs3aIC1vT1XY2O5tHEjLk2bYl2xIsraGs+OHblSCrc2adqkCeF//snFiAiuZ2ay/pdf6GyWWAHoHBDAatPn2Lh5M21atbLoWOyitGs3+OYEgk2adCUkRB9HwsP1sa84cwuYz09w/Pg2PD3rlHi83boNZurUtUydupYHHujKrl063rCwI1SqVLxjdWl59NHBNycRbNu2K1u36phPnTqCg4MTVavmjblqVQ8qVXLk1KkjGIbB1q1raNMmd8KXw4f34ONTG3f3YkwgU0z9+w9m8eK1LF68lg4duvLLLzrm48d1zG5ueWN2c/PAwcGR48d1zL/8soYOHXTMFy+G32wXHLyVGjUsN8lfUz8/wi9d4mJUlP7bCwqic85Js0nn1q1ZvVXPh7Bx927aNGt2828vOzubX3btkuQAZV81IJUDpcAwjENKqf8CR4EYIKSIppOAFUqpRGAbUKuIdt8AoUqpQ7eYd+A08LJSagFwEvgqX0yxSqkRwCqlZ4SJAbqZrd+llHoTWK+U6mYYRolO1bRhQyK9e7sQFnY/6elZvPBC2M11hw83p0WLowC89dafLFlSl88/tyE2NvNmu40bk+je3YUTJ/zJyjIYOzachATLbs0nT+oT4/ffz72VYY5x43QCwcVFn6xGRUHOEMvgYNi7V89cntPj9ccfsKLwCYdLTHi4TmI8/7yeKHHLltx1gwbpBIKjo054JCToZaATDCdO6LsT2NrqicpAX0Tm9AxaStOmHTl2bCcTJnTDzq4iQ4bk3rFz8uS+TJyoh7CsXDmd/ft/5vr1DMaO7UD79gN47LFXWLlyOlevpjNvnh5X5+pajdGj51k0Zj+/jpw9u5MvvuiGrW1F+vbNjXnevL6MHKlj3rx5OseO/UxmZgaffdaB++8fQEDAK3Tv/jaBge+yb98iQPH449MseqIaHKwv4tavz72VYY6ffir6Lhw5OneG8eP1rTnnzNG9ty+9ZLFwAZ1Ia9tWb7M5t6zLkVPRYG8PH36oL0qV0j3ha00jnqZP17e8s7bWf7ufWP4mFmzYoP92wsIU6enwwgu5BVaHDytatDCoUAE2blTY2urYtmyBb7/N/VxLlsDZs4qEBBg40LJjkDZv1knLgwd1MnD06Nx1O3fqBMKtLFumx/Dv3q2/41Gjbt2+JJS37eKJH36gZkAAldzceO3iRXZMnIiVrc7zH/z6a85u2IBf7968EhZGZno6a194AYCriYkETZnC8BB96hD0wQdcTUy0bLCAkZXFb6NH02XjRn0rwwULuHLyJM0nTyb+wAEiAgM5+MYbtPn2Wxq+9hoYBnuGDAHgelISpz77jN4hIWAYRG7YQOSGDRaP2cbGhvffeYcXR44kKyuLJ/v1w69uXWZ9+SVNGjemS6dO9H/iCcaOH0+33r1xdnZm5vTpN5/fuUcPUlNTyczMZMu2bSz45hvq1in5C+38GjXqyKlTO5k6VR/7Bg7MPY588klfxo7VG+26ddM5dEgfRyZN6kCbNgPo2fMVgoOXcPz4NqytralUyZlBgz4q6q1KRPPmHTlyZCdvvqnjHT48N94JE/oydaqO98cfp7N3rz5Wv/pqBwICBvDEE69w7lwon38+mrS0ZI4c2c6qVV8wbVoh45VKUMuWHQkJ2cnQod2wt6/Ia6/lxvzyy31v3pbw5Zcnmt3KsAMtW+ZerO7cuYGAgEcsGqe5hx7qyJ49OxkwoBsVKlTk3XdzY37uub4sXqxjHjt2Iv/5j465TZsOtG2rY547945sg0kAACAASURBVFMuXDiPUgovL2/GjbPc3ZBsrK15f+RIXpw4kazsbJ7s2hW/GjWYtXQpTfz86NK6Nf27dWPsZ5/RbcQInB0dmWlWrhVy4gTV3N3xLc7MvUKYqPwzW4q8lFI1gZ8Nw2hSOu93e8MK7hSvvPJQWYdQbHXrlnUExZfTI1delHWv4d8xbVpZR1B8ZVC9+48EB5ft/A9/R5Uq5a/ArkmpHK1KTpfg0u9p/qfK443Bnr1W6LRHd6wNW0r/Tgf/VFGTeN6pylu8UP6OewBV486UdQjFV69e+dsxF+KHH4o1FNwinn6acvVdlrvKASGEEEIIIYQQ4lbKY1l/WZPkgIlSyhXYWsiqLqVVNSCEEEIIIYQQQpQFSQ6YGIYRj76rgBBCCCGEEEKIckwqB4qv/A2mFEIIIYQQQgghRImS5IAQQgghhBBCCHGPk2EFQgghhBBCCCHuKjKsoPikckAIIYQQQgghhLjHSeWAEEIIIYQQQoi7ilQOFJ9UDgghhBBCCCGEEPc4SQ4IIYQQQgghhBD3OBlWIIQQQgghhBDiriLDCopPKgeEEEIIIYQQQoh7nFQO3IFsbR8q6xCKpUGDso6geG7cAC+vso6i+GzK2V+rvX1ZR1B8TZqUdQTFExFRvmIODoZOncpXTvrIEQgIKOsoiicuDtq0KesoiiEYapd1DH/DubIO4G84E25X1iEUi5tbWUdQfI6OZR1B8ZS3cwson+cX5Sroq1fLOoISI5UDxVe+ztLuAZIYsDxJDFheeToG5ihPF9k5ylvM5S0xAOUvMQDlLDGAJAZKiyQGLE8SA5ZXHs8vyl3Q5S1eUaLK35maEEIIIYQQQgghSlQ5zBkKIYQQQgghhBBFk2EFxSeVA0IIIYQQQgghxD1OKgeEEEIIIYQQQtxVpHKg+KRyQAghhBBCCCGEuMdJckAIIYQQQgghhLiDKKWqKqU2K6XOmv6tUkgbf6XUXqXUCaVUqFLqX2brFimlziuljph+/P/qPWVYgRBCCCGEEEKIu8pdMKzgbWCrYRjTlFJvm35/K1+bdOA5wzDOKqXuAw4qpTYahpFkWj/WMIyVt/uGUjkghBBCCCGEEELcWfoC35sefw88nr+BYRhnDMM4a3p8CYgB3P/uG0pyQAghhBBCCCGEKGFKqRFKqQNmPyOK8XRPwzAumx5HAZ5/8V6tADvgD7PFU03DDWYqpSr81RvKsAIhhBBCCCGEEHeVO2FYgWEY3wDfFLVeKbUF8Cpk1YR8r2MopYxbvE41YAnwvGEY2abF49FJBTtTDG8BH9wqXkkOCCGEEEIIIYQQpcwwjK5FrVNKRSulqhmGcdl08R9TRLvKwHpggmEY+8xeO6fq4JpSaiHw5l/FI8kBIYQQQgghhBB3lTuhcuAfWgc8D0wz/bs2fwOllB2wGlicf+JBs8SCQs9XcPyv3lDmHBBCCCGEEEIIIe4s04BuSqmzQFfT7yilHlRKzTe1eQroAAwp5JaFy5RSx4BjgBvwn796wzu+ckApNQlINQxjxm22r4Auq3ADPgLqGIbxoeUivH1KqXDgQcMw4kr6tT/7DHr2hIwMGDYMjhwpuu2qVVCrFrRooX9v1gy+/BIcHeHPP+G55yAlpaQjLKhdO6hRQ2f1tm6FuHzfio0N9OgBlSuDYUB4OOwzFcpUq6af7+oKmzbBuXOWjdUwDDZsmMqZMzuxtbXniSemcd99jQu027x5JkeOrOHq1WTee+/wzeUbNnzI+fP7AcjMvEpaWjwTJhyweMw//DCV0NCd2NnZM2zYNGrWLBjz//43k92715Censy8ebkxnz4dwg8/fEhExGlGjvyMli17WjTenJgDA6dy+rSOuX//aXh7F4x548aZHD68hoyMZCZPPpxnXWjoBrZu/RJQVKvWgIEDP7VozM89B/7+cP06zJunt9P83noLXFzA2hp+/x0WLtTb9NNPw/3367+B6Gj4+mtIT7douAAMGACNG0NmJixeDBcv5l1vawvDh4ObG2Rnw7FjsNaUq65aFZ55BpycIC0NFi2CpKQCb1HiRo+G1q3h6lWYPh3Oni3YZto0vU+wtobQUJg9W8f/3nvg66vbODpCaiqMKM50QH/DsGH6//baNb1/LWwf9d57UKUKWFnBqVPw7bc63hyPPQZDhsDzz5fOPvmxx6BBA71d/PQTREbmXW9rq//vXV11nKdOwS+/6HWPPgp16uS2c3SEiRMtG+99PXrw4KxZKGtrwubP58THH+dZX8nXl4e//x47FxeUtTWH3n6bS6aAXZo2pc3XX2NbuTJGdjYbWrYk+9o1i8b72HffUa9PH9JiYviqadNC2/ScNQu/3r3JTE9nzZAhRB3W+7fmzz1H+3ffBSD4P//h6OLFFo01h2EYfPPNVA4e3EmFCvb8+9/TqFu34D45LOw4n38+nuvXr/LAAx0ZMWICSik+/ngMkZHnAUhLS8HBwYnZswt0fJV4zEuWTOXoUR3ziBGFH/tWrJjJrl1rSEtLZv783OPI77+HsHTph1y8eJqXX/6MVq0se+wzDIPvvsv9jl95ZRp16hSM948/jjN7du53PGyY/o7Pnz/FvHkTuX79GtbW1owYMYl69ZpZPOa5c6fy22865rFjp+HnVzDmM2eO88knOuZWrToyapSOGWDNmiWsW7cMKytrWrfuyPDh4ywa7/TpU9m9eyf29vZMnjyNhg0Lxnvy5HEmThzPtWtXefjhjowbp+OdOfNjgoK2Y2tri49PdSZP/ggnp8oWixcgKCSEqXPnkp2dzYBevRgxcGCe9devX2fc9OmcOHsWl8qVmTlhAj5eetj67+fOMfHzz0lNT8dKKVbOmUMFOzuLxisswzCMeKBLIcsPAC+aHi8Flhbx/M7Ffc9yWTmglLpVUqMFgGEY/oZh/Bd4pxivq5RS5e476dkT6taFRo3gpZf0iWhRHn9cnxibmzcPJkzQJ7Jr1sAbb1g2XoDq1cHZGZYtgx07oGPHwtsdPgw//qhPVL289PNAf4Zt2wq/QLCEs2eDiI8PZ8yYTfTtO4XAwEmFtmvQoBMjR64osLx373d4+eW1vPzyWtq0eYZGjbpZOGIIDQ0iOjqcadM2MWTIFJYsmVRoO3//Trz/fsGYXV2r8eKLH9GmTR8LR5rr9Gn9Pb/55ib69ZvCmjWTCm3XsGEnRo0qGHNcXDg7dnzDyJE/8tpr6+nT57b//P8Wf3+9Xb7+OsyfD0OHFt5u9mwYPx7GjdPJrjZt9PJjx/Syt9+Gy5f1xZmlNW4MHh4waZL++8t3vnHTli3wwQfw0Uf6oq9RI738iSdg/36YOhU2bIC+fS0fc+vW4O0Nzz6rE6FjxhTe7oMPdFJj6FCdjMnZr0yZopMBI0ZAUBAEB1s23vvv1wnMl1/W+9eiEhEzZuhtZ8wYvV20bZu7ztUVmjeH2FjLxpqjQQOdDJo+Hf73P+jXr/B2QUE67lmzoGZNqF9fLw8MhM8/1z+7d8Pxvyxc/GeUlRWt5sxhW69eBDZqRM1Bg3Bu2DBPm2bvvsufP/3E+vvvJ3jgQFrPnaufa21Nu6VL2T9yJIFNmrApIAAjM9OyAQNHFi1iac+iLzTr9upFVT8/vvDzI3DECB756isA7KtUoePEicxv3Zr5rVrRceJE7F1cLB4vwMGDQVy6FM7XX2/i5Zen8NVXkwptN3fuJEaPnsLXX2/i0qVwDh4MAuCttz5n9uy1zJ69loce6k7btpY/9h09qo99M2ZsYujQKSxcWHjMLVp0YvLkwo99I0Z8RNu2pXPsO3RIf8dz527ipZem8PXXkwptN2/eJEaNmsLcufo7PnRIf8fff/8JTz31MjNnrmXQoH+zePEnFo/5t9+CiIwMZ9GiTYwZM4XZswuPefbsSbz22hQWLdpEZGQ4ISE65iNH9rFnz1bmzVvH/Pnr6d9/mEXj3bUriAsXwlm7dhPvvjuFDz8sPN4PP5zEe+9NYe3aTVy4EM7u3TreNm0eZsWKn/npp0Bq1KjJggVfWzTerKwsPvjiC+Z/+CHr58/n5+3bCfvzzzxtVvz6K5UdHdn8/fcMeeIJZszXncg3srIYO20ak//9b9bPn8/iTz/FxtraovHeyW7cKPuf8uaOvBBWSk1QSp1RSu0C6puW7VBKfa6UOgD8Wyn1qFJqv1LqsFJqi1LKUynlgc6ctDSVVKwAKpoeLyvivWoqpU4rpRajx2H4KqU+UUodV0odU0r9y9QuQCn1s9nzvlRKDTE9DldKTVZKHTI9p4FpuatSapNS6oSp9ENZ4vt69FF9kg/w22/6pNirkDkvHRzg3//WJ/vm/PxyT5a3bi36pLAk1aoFp0/rx9HRYGcHlSrlbXPjBly6pB9nZ+vKAgcH/XtKCsTH697X0nDq1Fb8/R9HKYWvrz8ZGcmkpBScE8TX1x8nJ49bvlZo6HqaNrX8Scfhw1t56CEdc506/qSnJ5OUVDDmOnX8cXEpGLObmw++vg0ozXzZqVNbadFCx1y9uj9XryaTnFww5urV/alcuWDMISE/0bbtYCpWdAbA0dHVovE+8EDu305YmN6GCztnz8jQ/1pb64qYnO322LHcnuKwMH1BaGnNmumLe9BVDpUq6QtTc5mZcOaMfpyVpSsLqlTRv3t55a47c0a/nqU99BBs3qwfnzqle6WrVi3YLqfqwtpa914Xtn8ICNCJRUtq1UonPUF/Rw4Oud+fufzbhbmhQ2HJktLbxzVqBIcO6ccXLkDFiro6xFxmJvxhujlSVpauLHB2Lvha/v63rl4rCa6tWpESFkbq+fNkZ2by5/Ll+ObLVBmGga1p47Z1dibddECp1r07iaGhJIaGAnA9IQHDvGTDQi4EB5ORkFDk+gZ9+xJqqgiI3L8fexcXHL28qNujB+c2b+ZqYiJXk5I4t3kzdW+RZChJ+/ZtpXNnvU9u0MCftLRkEhLy7pMTEmJIT0+lQQN/lFJ07vw4+/ZtzdPGMAx27fqFjh0tf+w7dGgr7drpmOvWLfrYV7du4cc+d3cfqlcvvWPfb79tpVMnHW/9+kV/xxkZqdSvr7/jTp0e57ff9HeslCIjIw2A9PQUqla99TlISdi7dytdu+qYGzXyJzU1mfj4vDHHx+vtolEjHXPXro+zZ4+OOTDwRwYOHIGdqTe7ShXLHvx27txKnz463mbN/ElJSSY2Nm+8sbExpKWl0qyZjrdPn8fZsUPH27ZtO2xMO+mmTf2Jjo6yaLyhp09T47778K1WDTtbWx4JCGDrnj152mzbs4d+3bsD0KNDB/YePoxhGOw+cID6tWvTwFTKVaVyZazv4eSAKL47LjmglHoAGAj4A72Blmar7QzDeNAwjE+BXUAbwzBaAMuBcYZhxKBLLIJNlQMDgAzT48G3eFs/YK5hGI2BB03v3Rw9tuMT0+yQfyXOMIz7ga/InQlyIrDL9Lqrgeq38x0U13335S0LjojQy/KbNEn36uQvWz55MrfH8sknwcfHElHm5eCQt4IhLS33wr8wdnZ6CEL+MtfSkpwcjbNzbsbF2dmL5OToYr9OUlIkiYkR1K7dpiTDK+K9oqlaNTfmKlW8SEwsfsyl6cqVaFxc/v73HBcXTlzceebNG8jcuU9x+nSQJcK8qUoVMD/XT0go/CIQdHXAvHn6gjDn4txcQIDlL6hAJy8SE3N/T0wsPKGRo2JFaNpUD4cA/TfobxrJ5u+v19/qb7ckuLlBjNl5XGysXlaYjz/WQ6fS03Uvt7lmzfTntfR+pGrVvMOk4uMLT2aAHlqwcKHeLvbu1ctattTPKWyIiqU4O+cdHpKUVPiFfw57e2jYUCe1zLm46M+af3lJq+TtTZrZgS8tIoKK3t552oROmkStZ57hiYsX6bxhAyGvvAJA5Xr1wDDo8uuv9D54kEZjx1o22Nvk5O3NFbPPlBwRgZO3d5HLS0N8fDRubrn7ZFdXL+Ljo2/Zxs2tYJsTJw7g4uLKfffVtGi8AImJeY99Vat6kZBw5x774uOjcXXN+x3njzchoWCbnO946NB3+P776bz4YkcWLfqYZ5553eIxx8VF4+GR9/88Li66QBvz7cLdPbdNREQ4x44d4JVXBvD6689w+nSoReONiYnGy6zXzNPTi5iY6AJtzD9TYW0A1q79Hw8/3MFywQLRcXF4ubvnxuLmRnS+sbfR8fFUM7WxsbbGycGBxORkzkdGooBhb79Nv5de4tv//teisd7pyrpqQCoHSkZ7YLVhGOmGYSSjZ2nMYb6F+wAbTZMsjAUKDh66fX+a3fahHfCjYRhZhmFEAzvJm6AoyirTvweBmqbHHTCNATEMYz2QWPBpoJQaoZQ6oJQ6kJ1d5G0w/5HmzXVp8NpChvqNGAH/9396PL+Tkx47fSdRCrp1072sycllHc0/Exq6nsaNe2BlJVlcS8jKyiIu7k+GD1/CwIGfsnr1e2Rk3BkbzbRpMGqU7tFunG9v1bev7ondvbtsYiuKlZXuwd6+XV+sgr7w9vPTwyT8/PTFdil0ut62t96C/v3195wzr0qOzp0tXzVQXFOm6PkJbG11EsbOTidply8v68iKZmWl58vYvTtvcgx0wujYsdKreLiVmoMG8ceiRazy9WVb7948vGQJKIWVjQ0e7dqxa/BgNrZrR/V+/fDqXOxhmaIYgoJ+pkOH0huidi/ZuPFHhg4dz/z5Oxk6dDxz5kz46yeVsezsLFJSrjB79k+MGDGO//xnDMadsNP4C/Pnf4W1tTW9e5fCGMC/KSsri4MnTvDJ+PH8MHMmW3bvZm9OWZgQt+GOn5AwnzSzx18AnxmGsU4pFQBMKqHXLcoN8iZT7POtz5nJKItifq+GYXwDfANgZ8dt7R1HjtQnlAAHDuROtgW65z+nHD9H69Z6HOyZM7p81cNDl+l266bL+x95RLfz84NevYoT/e1r0iR33HJMjC4NzuHgoKsHChMQAFeu6AnGStP+/cs4cOAnALy9m3LlSm4Z2ZUrUVSu7Fns1zx2bAOPPvp+icWY39aty9i5U8dcq1ZTEhJyY05MjKJKleLHbGl79y4jJETH7OPTlKSkv/89Ozt74uvb/P/Zu+/4HK//j+OvkwRBQmQbQRFVxKhdI4TYhO7y+7ZUqwsdX+OrVSO2amO01Gp10BpFEBUqCIqiIkWNlBipJEaCIBJx/f44d8adgbS5E5HP8/HIw+2+z528c3Lua5zrnHNhbV0MR0cPnJ2rculSJB4eeTf23dcX2rXTj0+dMr8i7OhoflU+s+RkOHAAGjdOn5Pdpo3+bE6cmGcRs2jTBlq21I/PnDEf3VCuXM4LCvbpoz+rW7emP3f1Ksw39WGWKKFPBlOHx+clP7/07dLx43qblcrFJesCphklJ+sT15YtdX2DPqFt1UpvOy2hc2fdNkBfNc84ssHJKetJdOa8+/bpEQNxceDmptdWSH3v9Om60yOvF35s0ULvG0CPPss4gsTBQf+ts/PMM7r+d+7M+lr9+nrtGku7GRVF6Qw7vtKVKnEr05CQGgMGsMU0/P7Snj1Y29pi6+zMzfPniQkN5bapxytqwwYcn3yS6ALuOboeFUVZDw9SxwiUqVSJ61FRXI+KomrbtmnlylSqRGTqvBULCApaQnCw3iZ7enpx6VL6Nvny5WicnMy3yU5ObmZlLl0yL5OScofduzcTELAKS9m8eQnbtunM1aqZ7/uuXInG0fHh2vdt2LCEzZt13ho1vLh82byOM+d1dHTLUia1jrduXc2AAbpD4KmnuvDFF6MskjkwcAkbNujMjz/uRWys+d/c2dk8s7Ozebu4eDG9jLOzG61a+Zqmq9RDKSuuXo3DwSGHIVb/wLJlS1i1SuetU8eL6Oj0LDEx0bi6mud1dXUz+50yl1m7dhWhoduYN29x2qKKluLm7Ex0hgVnYi5dwi3TcDk3JycuXLyIu4sLd1JSuH7jBuXKlMHd2ZkmXl44moZ+tWnalCMREbR48kmLZhaPjodx5EAo0EspVVIpZQ/0yKFcWSD1SOCVe3y/ZKVUsVz8/B3AC0opa6WUC/rq/2/AGaC2UqqEUsqBbFaOzEYo0AdAKdUFyGHAce59+aU+kGzSBNauhb6mSRNNm+oDuuhM06Hmz9eLR9WsqU9sTp5MP5BNHbmklL4aON8ygxc4fFgvLLh8OZw+nb6QlZubHq2Q3SrtTZvqK2nZHYRaWrNmfdMWEXziiQ6Eha3BMAzOnQvD1tb+vmsLZHbx4l8kJl7Dw6Ph/Qv/Q+3b98XfPxB//0CefLIDv/6qM//1VxglS9pnO7+yoLVo0ZchQwIZMiSQ2rU7cPCgznz2rK7n7NYWyEnt2h04deo3AG7cuMKlS5E4Onrc5125s3kzfPih/tq/H1q31s/XqKFPkjOfwJUokX7SZWWlT6ZTO+/q1YPu3fXJnyVH7ISG6rVGJk/WnWypJ4RVq+rM2Y3I6dFDTxlYudL8+dKl9bYC9N1EUofC57XAwPRFBHfuTN9ePfGE7kjMfLJta5veUWNlpRd9PHs2/fVGjfQJ8L06Ff6NjRv1Yq7//a9e+yX1XK5mTb1ty9xpZGub3kljZaXzRUXpzP37606MN9/UIzaGDrXMHSF2705fRPDIEd1JBXrh11u3sr9DQqdOOvu6dVlfc3HRbSbTulkWcXnfPuw9PbGrWhWrYsWo8uKLnFu71qzMjbNncW+vd9VlatXC2taWxIsX+Ts4GAcvL6xLlkRZW+Pm7c3Vo0ctH/o+jq9dS72XXwagYrNm3L56lYToaCKCg6nWsSO2Dg7YOjhQrWNHIoKDLZajW7e+aYsINm/egZAQvU0+diyMUqXss8xpd3R0pVQpO44dC8MwDEJC1tC8efohUljYr1SsWM1siHle8/Xty8SJgUycGEijRh3YuVNnjojQmR+2fV/Xrn0JCAgkICCQZs06sHWrznv8eM51XLKkHceP6zreunUNTZvqOi5XzpUjR/R+748/9lC+fFWLZPbz68u8eYHMmxdIy5Yd+OUXnfno0TBKl7bHyck8s5OTbhdHj+rMv/yyhhYtdOannupAWJieX3f+/Gnu3EmmbNk8O0QG4IUX+rJsWSDLlgXSrl0H1q/XecPDw7Czs8fFxTyvi4srpUvbER6u865fvwZvb513165QFi9eyIwZcylZsmSe5syO1+OPExkVxbkLF0hKTiZo2zZ8Mq5YC/i0aMHqTZsACA4NpXkDvVZCq8aNOXH6NLcSE7mTksK+8HBqVKli8cwPq4KeUlAYpxU8dCMHDMP4XSm1DDgExAL7cig6FlihlIoDQoDHcig3HwhXSv1+n3UHUq0GWph+voFeyyAaQCm1HL1o4WngYI7fId044Ael1BHgV+Dsfcr/Iz//rK9a/fmnPqB77bX011KvRt3LCy/ouxyAvuLzzTeWSGnuzBl9ANq3r/7gZLxg8/zzugOhdGl9hTUuTj8Herjqn3/qq4idO+sTr6pVdSeCJYfh1qzpzYkT2wkI8KVYsZI8/XT63TG/+MKPd97R8zWCg6cRHr6e5ORbfPJJGxo1eg4fn8Gm7Bvw8upq8R7nVPXqeRMevp0RI3wpXrwkAwakZx492g9/f515+fJp7NmznqSkW3zwQRvatHmOXr0Gc+pUOJ9/PogbN64RFraVNWtmM3FikEUzP/64N8ePb2f6dF3Pzz6bnnnWLD+GDNGZf/55GmFhup4nT25DkybP0aHDYGrWbM3Jk7sICOiKUtZ06TKc0qXz9oAjo7AwfbIfEKBvWTcvwwLGkybpDoQSJfQJY7Fi+qT66FF9JwDQt6krVkx3yoG+4vzVVxaLC+hOujp1YNw43SHx3Xfpr40cqTsQHBz0CKLoaL1WAsD27fDrr/pk189PDxuPiID8mM64d6/u0Pj++/RbGaaaP193IJQsCRMm6Pq0stJ/m4zniu3a5d+UggMH9In2nDnptzJM9emnuj2UKKHr28ZG5z18GCx4vndfx47pOxaMGKHbxYoMi7i/957uQChbFtq314vIvvuufu3XX3VnCOjPwqFD+ZPXSEnht0GDaB8crG9l+NVXXD16lPrjxnF5/37Or1vHgf/+l+YLFvDE+++DYfBrv34AJMXH8+dnn9F13z4wDKI2bCBqwwaLZ3566VKqtm1LKWdn3j93jm1jxmBVTF+7ODBvHic3bMCza1cGR0SQfPMmgf37A5AYF0fo+PG8vk8fDoX6+5N4ryFKeahxY2/279/OwIG+lChRknffTd8mDxnil3ZbwrfeGpPhVoZtaNQofU52aOgGvL275UtegPr1vQkL287QoXrf9/rr6Zk/+siPiRN15h9+mMbu3XrfN2RIG9q2fY6nn9b7vhkz0vd9q1bNZsoUy+37GjXy5sCB7bz1lq7jwYPT877/vh8BATrvG2+MSbuV4ZNPtuHJJ3Udv/32eBYtmsTdu3coVqwEb7/tb7GsqZo29Wbv3u288orOPHRoeuY33vBj3jydefDgMUyfrm8N2KRJG5o21Zk7d36GTz/9kNdf746NTTGGDZti0WOjVq282blzOz17+mJrW5KxY9PzvvCCH8uW6bwjR47JcCvDNrRqpfNOnTqepKQk3npLfya9vOozapTl6tnG2prRgwbx2siRpNy9yzOdOuFZtSozFy+mbs2atH/qKZ7t0oVhU6bg+8orlLW3J+AjPXqkrL09/Z55hmcHDUIpRZumTWmbekVAiAegCsMcn6LkQacVPCxmzCjoBLmX00JmD7P8WCQyL2UeuVIYZL5CXhjk093M8kzqooaFSWGrY9CjWAoTr0/yp8M0L50q6AD/wEvHC9XhhUVGy1haxumShUFhywuF8xiu1CWLXBu0rMqVC9+GORtvv13w51Vz5ljmbnWW8jBOKxBCCCGEEEIIIUQ+euimFViKUsoJ2JLNS+0Nw7ic33mEEEIIIYQQQoiHRZHpHDB1ADQo6BxCCCGEEEIIISyrMC4IWNBkWoEQQgghhBBCCFHEFZmRA0IIa8J94AAAIABJREFUIYQQQgghigYZOZB7MnJACCGEEEIIIYQo4qRzQAghhBBCCCGEKOJkWoEQQgghhBBCiEeKTCvIPRk5IIQQQgghhBBCFHEyckAIIYQQQgghxCNFRg7knowcEEIIIYQQQgghijjpHBBCCCGEEEIIIYo4mVYghBBCCCGEEOKRItMKck86Bx4ySe6VCzpCrsQ+e7agI+SarW1BJ8i9MmGhBR0hV+72alPQEXJt27aCTpB7M2YUdILcSUws6AS5Z1MI95JfflnQCXLnP7dvF3SEXDsRWbygI+TaD4+rgo6QK2OuXi3oCLkXGVnQCXLHvVZBJ8i9QrgjKWzH9gCFbwsn8opMKxBCCCGEEEIIIYq4QnhNRAghhBBCCCGEyJlMK8g9GTkghBBCCCGEEEIUcTJyQAghhBBCCCHEI0VGDuSejBwQQgghhBBCCCGKOOkcEEIIIYQQQgghijiZViCEEEIIIYQQ4pEi0wpyT0YOCCGEEEIIIYQQRZyMHBBCCCGEEEII8UiRkQO5JyMHhBBCCCGEEEKIIk46B4QQQgghhBBCiCJOphUIIYQQQgghhHikyLSC3JORA0IIIYQQQgghRBEnnQOPAm9v2LoVQkPh7bdzLtelC5w9C/XqmT9foQL8+ScMHGjZnBkYhsGMGRN48UVfXnmlB8ePH8m23PHjh3nllR68+KIvM2ZMwDAMs9d//PErWrd+nPj4K/mSefr0CfTu7ctLL/Xg2LHsM//552FefLEHvXv7Mn16eua5c2fw0ks96NPHj0GDXuXixRiL5g09fJhOo0bh++GHzP/55yyv7ztxgt7jx1P7jTfYeOBAev6zZ3lh8mS6jR5Nj7Fj2bBvn0VzZmQYBhMnTqBTJ1/8/Hpw5Ej2dXzkyGF69uxBp06+TJyYXsfx8fG8+mp/OnXqyKuv9ufq1asWz/zMM/DxxzBiBFSqlPX1YsXgjTfgo49g5Ejo0SP9tXLlYPBgGD5cv792bYvHLZR1bBgGU6dOoGdPX55/vgd//pl95qNHD/Pccz3o2dOXqVPTMwcETKV37848/3wPPvjgHa5fv2bxvJMnT6BrV1+efroHR4/mXMe9e/ega1dfJk9Ozxsc/DO9enWjXr1aHDnyh0WzZtSmDbz8MvTpAy4uWV+3sdHt9//+D/r2haeeSn+tQgV48UUYNAhq1MifvKE7d9KpRw98u3Zl/sKFWV5PSkrivaFD8e3alef69OF8VBQAcfHx/OfVV2nYtCn+EyfmT1h0u5g3bwIDB/oyeHAPIiKybxcREYcZNKgHAwf6Mm9eeruYOvU9hgzxY8gQPwYM8GHIED+L5u25aBFDY2J464+c22DnmTMZfPIkbx46hHvDhmnP13/5ZQadOMGgEyeo//LLFs2ZWeivv9LpmWfw7d2b+YsXZ3k9KSmJ90aOxLd3b57r14/zf/8NQPiRI/j16YNfnz707NOHzVu35k/egwfpNGQIvoMGMX/16qx5k5N577PP8B00iOdGjuR8bGza8yO/+IIeH3xAz6FD2ZvDttwimQvZZw8KX7v4t/uRTz+dSo8enXn66R68++47XLtm2f3ew+rOnYL/KmwKdeeAUmqsUmpoLsqXUEr9opQKU0q9oJT60JL58oWVFUyYAK+8Au3bQ8+e4OmZtVzp0vDqq/D771lfGz0atm2zeNSM9uwJ5fz5SH74YRPDh4/n00/HZlvu00/HMnz4eH74YRPnz0eyd29o2msxMRf47bdduLlVyJfMv/4aytmzkaxatYkPPxzPlCnZZ54yZSwffTSeVas2cfZsJL/+qjP/5z+v8cMP61i6NJBWrdqycOEXFsuacvcu/kuXsvDddwny92f9b78RYdrRpSrv6Mjk/v3p3rSp2fO2xYsz9dVXCfL3Z+F77zFp2TKu3bxpsawZhYaGcuZMJBs3bmLcuPH4+4/Ntty4cWPx9x/Pxo2bOHMmkh07dB0vWDCfFi1aEBy8iRYtWrBgwXyL5q1dW59EjR8Py5bB889nXy4kBCZOhGnToFo1eOIJ/XzHjnDwoH7+m2/guecsGhcofHUMsHOn/uwFBm5i1KjxTJqUfeZJk8by8cfjCQzUn71du3Tm5s1bsmLFepYvX0eVKlX56qt5Fs27Y4eu46CgTYwZM54JE7LPO2HCWMaOHU9QkK7jnTt1Xk/PmgQEzKZRoyYWzZlRlSrg4ADffqvba7t22Zc7eBC+/x5++AHKl9fvA7h+HTZvhuPH8ydvSkoK/hMnsnDOHIICA1n/889E/PWXWZkVq1ZRpkwZNm/YQL///IfpAQEAlChenHcHDWL40Ac+fMgTBw6E8vffkcybt4l33hnP3Lljsy03Z85YBg0az7x5m/j770gOHNDtYsSIGcyaFcisWYE89VRHWrTwtWjesMWL+b5z5xxfr9GlC46ensz29GTdwIF0mzsXANty5fAeM4aFzZqxsGlTvMeMwdbBwaJZU6WkpOA/bRoLZ84kaPly1m/aRMSpU2ZlVgQG6naxejX9+vRh+uzZAHhWr85P335L4NKlLJw1i9GTJ3PHwkf2KSkp+C9axMKPPiIoIID1u3YRce6ced6QEMrY2bH588/p170707//Xj+/ZQsA6z77jK8//pip33zD3bt3LZo3LXMh++wVtnYB/34/0qJFS1avXs+qVXq/t3ChZfd74tFRqDsHsqOUutc6Cg0BDMNoYBjGMqBAOgeUUtZ59s0aNIDISD0iIDkZ1q3TZxyZDR0Kc+fC7dvmz3fsqN974kSeRXoQO3duoXPnXiilqFOnAQkJ17h0KdaszKVLsdy4kUCdOg1QStG5cy927NiS9vrs2ZN5++1hKKXyJfP27Vvo1k1n9vJqwPXrOWf28tKZu3XrxfbtOrOdnV1auVu3blk0d/jp01RxccHDxYXiNjZ0a9KELWFhZmUqOTtTq1IlrDLleMzdnapubgC4OTjgaG/PlevXLZY1o5CQLfj56Tpu0KAB165dIzbWvI5jY2NJSEigQQNdx35+vdhiOkhKfT9gev4Xi+b18oLfftOPIyOhZEkoU8a8THIynDypH6ekwLlz+iQsla1t+r/50bFf2OoY9Geve3eduV49/dm7eNE888WL+rNXr57O3L17L7Zt05lbtGiFjY3eNXh5NSAmJtqiebdu3ULPnjpv/fo5501ISKB+fZ23Z89ehITovNWqVeexx6pZNGNm1arBsWP6cXQ0lCgBpUqZl7lzB86f14/v3oWLFyF1s3b9Oly+DJkGd1lM+B9/UKVyZTw8PCherBjdunRhS6YreiFbt9K7Z08AOvn6snvvXgzDoFSpUjR+8klKFC+eP2FN9uzZgo+Pbhe1ajXgxo1rXLli3i6uXInl5s0EatXS7cLHpxd79mwxK2MYBjt3/oy3d3eL5j27Ywe3ruQ8Kq+Wnx/h334LQNTevdg6OGDn7k6NTp04tXkziXFxJMbHc2rzZmrco5MhL4UfOUIVDw88KlXS7cLXly3bt5uVCQkNpXe3bgB08vFh9759GIZBSVvbtO3E7du38+XYIjwigiru7ni4uem8LVuyZf9+87z79tHb21vnbd6c3YcPYxgGEefP06xuXQCcypbFvnRpDmc6SbdI5kL42Sts7QL+/X7kqafS93v161t+vyceHYWuc0Ap9ZFS6oRSaifwuOm5bUqpGUqp/cC7SqkeSqm9SqmDppECbkopV+B7oIlp5MAKoKTp8ZIcfpa/Uuq9DP+fqJR61/R4mFJqn1IqXCk1LkOZNUqpA0qpI0qpgRmeT1BKfaqUOgS0yLMKcXeHjFeEL1wA04ldmrp19SWekBDz50uVgrfeghkz8izOg7p4MQZXV/e0/7u4uHPpkvkw+0uXYnBxMS+TOhR/x45fcHFxpUaNWvkTGJ3ZzS09j6urO7Gx5pljY81/L1dXd7PpA3PmBNCtmzcbN67jjTfetVjWmPh43B0d0/7vVq4cMfHxuf4+4adPk3znDpWzG2NsATExMbi7p9efu3v2dZzx7+Dm5k5MjC5z+fJlXF1dAXBxceHy5csWzVu2LGSs1vh4/VxOSpbUH8fUvriff4bGjcHfH958E1autGhcoPDVcWqejJnd3O7/2cuuDEBg4E+0bNnGcmF58LyZ6zi7vPnFzk6f4KdKSEg/8c9O8eLw2GO6s6sgxMTGZqpjt7Q2mrFMeVMZGxsb7O3siPsH28G8cvlyDM7O6ZmdnNy5fDnmnmWcnbOWOXJkPw4OTlSoUNWiee/HvmJFrmZoANfOn8e+YsUcn88PMRcv4p7hGMjNzY2YixfNy8TGUt5UJq1dmKZHHTp8mG7PP0/Pl15i3P/+l3ZyZbG8V67g7uSUntfRkZhM29SYK1co7+ys81pbY1+qFHHXr1OrShVC9u/nTkoK52JiOHLqFBfyYXtcGD97ha1dQN7uR1av/olWrSy733tYFfSUAplWYGFKqUbAi0ADoCuQccxlccMwGhuG8SmwE2huGEZD4EdguGEYscBrwA7TyIHngFumx31z+JFfAS+bfraV6Wd/r5TqCHgCTU1ZGimlUj91rxqG0QhoDAxRSqVu9UsDew3DqG8Yxs5Mv9dApdR+pdT++QkJ/7h+sqWUnhA9YULW195/HxYtgnwaMp5XEhNv8d138xgwwHIn15by9tvvExS0nc6de7B8+fcFHeeeYuPjGbZoEZP79cPKqlBtKgBQSuVbD/+DsLLSs39CQ/UVVoBGjWDvXj2z58sv4T//0R/ZwuJhq+P7WbhwLtbW1nTt2rOgoxRqSkHnznDoUP6MdhHmQkPX06aNZUcNFFX169YlaPlyVn7zDfMWL+Z25tGWD5FnfHxwd3LimREjmLR4MQ0ffxzrQrivLgwKU7vIbP58vd/r3l32e+LBFLZbGbYGVhuGcRNAKbU2w2vLMjyuBCxTSpUHigOn/8kPMwwjUil1WSnVEHADDhqGcdnUOdAROGgqaofuLAhFdwj0Nj3vYXr+MpAC/JTDz5kP6Im7lSvnblBmdLReCSpV+fKQsQfXzg4ef1xPiAY9QXrRIhgwABo2hK5d9SppZcro8aC3b+vJzxawatUS1q1bDkCtWl7ExqYPcbp4MRpnZ/MRD87Obly8aF7GxcWNqKizXLhwnv79/dKeHzDgaebPX4GTU95e4V6+fAlr1ujMtWt7mQ3Lio2NxtXVPLOrq5vZ7xUbqzNn1qVLD959dyBvvDEkT/OmcnNwIDrDcNCYuDjccjHnM+HWLd6YPZv3e/emQfXqloiYZsmSJaxcqeu4bl0voqPT6y86Ovs6zvh3iImJxs3U2+/k5ERsbCyurq7ExsbimGH0RF5p3RpamMb+nD1rPkXAwQFyWp/vxRf1MOyMy3s0b65n+4CelmBjo5cHyes+wsJWxwDLli1h1SqduU4d88wxMff/7GUus3btKkJDtzFv3mKLdGj88MMSfvop+zrOKW/mOs5cxtLq1YM6dVJ/Ptjb68FnoHcdObVDHx89SibTTKV85ebqmqmOY9LaaMYyF6KjcXd3586dO1xPSKBcPs19TxUUtITgYN0uPD29uHQpPfPly9E4OZlndnJyMytz6ZJ5mZSUO+zevZmAgFUWTn5/16OiKOvhQeoYgTKVKnE9KorrUVFUbds2rVyZSpWIzKd1jdxcXIjOcAwUExODW6aRb26urlyIicHdzS29XWQa8lX9sccoVaoUJ/76Cy8LrhTr5uhIdIar/TFXruCWYSRBapkLly7h7uTEnZQUrt+8STl7e5RSfNivX1q5Fz/6iKrly1ssa1qeQvLZM8tTSNpFXu9H1qxZxfbt21i40DL7vcKgMF65L2iPUhfjjQyPZwOfG4bhBbwB2P6L77sQ6Af0R48kAFDAZNOogwaGYdQwDGORUqot0AFoYRhGfXTnQerPTjQMI+Vf5MjeoUN6bKeHh14WvUcPvSpUquvX9boELVvqr4MHdcdAeDg8+2z68199BZ9/brGOAYCnn+7L118H8vXXgbRu3YGNG9dgGAZHjoRhZ2ePs7OrWXlnZ1dKl7bjyJEwDMNg48Y1tGrVnurVH2fdut2sWBHCihUhuLi4s2jRqjzvGAB4/vm+LF0ayNKlgbRt24GgIJ35jz/unfmPP3TmoKA1eHu3B+Ds2ci0ctu3b6FqVcvNKfaqWpXI2FjOXbxI0p07BO3bh0/9+g/03qQ7d3hnzhz8WrSgc6NGFsuYqm/fvqxeHcjq1YG0b9+BwEBdx2FhYdjb26cNYU/l6uqKnZ0dYWG6jgMD1+Djo+vYx8eHwMA1AGbP56UdO/QCgtOm6Y9R6nqOVatCYmL2V1K7ddNrCqzKdDwfFwc1a+rHbm76I5zXHQNQ+OoY4IUX+rJsWSDLlgXSrl0H1q/XmcPD9WfPxcU8s4uL/uyFh+vM69enf/Z27Qpl8eKFzJgxl5IlS1ok70sv9WXlykBWrgzEx6cDa9fqvIcO5ZzXzs6OQ4d03rVr19CunWXqMifh4XphwR9+gFOnoJZplpa7u+4nzm5QWfPmej2C0NCsr+Unr7p1iTxzhnPnz5OUnEzQzz/jk+GEFMCnbVtWr9XXEII3b6Z506b5foDcrVvftEUEmzfvQEiIbhfHjoVRqpQ9jo7m7cLR0ZVSpew4dky3i5CQNTRvnt4uwsJ+pWLFamZTDwrK8bVrqWe6E0HFZs24ffUqCdHRRAQHU61jR2wdHLB1cKBax45EBAfnSyav2rWJPHuWc1FRul1s3oxPG/Ph1D6tW7M6KAiA4JAQmjdpglKKc1FRaQvNRV24wKnISCpWsOyCx141ahB54QLnYmJ03l278Gnc2Dxv48asNs2PD96zh+Z166KU4tbt29xMTARg16FDWFtbU8PDw6J5ofB89jIqLO0iL/cjO3eG8vXXC5k923L7PfFoKmwjB0KBxUqpyejsPYDslt8sC0SZHr9yj++XrJQqZhhG8j3KrAb8gWJAH9NzwcB4pdQSwzASlFIVgWTTz40zDOOmUqoW0PxBf7F/LCVFTxv47juwttYjBE6cgA8+gD/+MO8oeIi0aOHNnj3befFFX2xtSzJy5KS01/r39+PrrwMB+OCDMUyaNJLbtxNp3rwNzZsX3Jypli292bVrO71768yjR6dn7tPHj6VLdeYRI8YwbpzO/NRTbXjqKZ35888/5cyZ01hZKdzdKzJy5Lhsf05esLG2ZnSfPrw2YwYphsEzLVviWbEiMwMDqVulCu0bNCD89GkGzZnDtZs32RoezuzAQIL8/fl5/372nzxJfEICq3ftAmBK//48UbmyxfKm8vb2JjR0O5066TqeNCm9jnv39mP1al3Ho0ePYeRIXcetW7ehjWkn/9prA/ngg/dYuXIlFSpUICDAsutpHD2qr7yOHg1JSbAkw+olw4frDgQHB+jUSQ/yGTZMv7ZjB+zeDWvW6BEF7drpgTtLsl39JG8VtjoGaNXKm507t9Ozp848dmx65hde8GPZMp155MgxjBmjM7ds2SZtjuXUqeNJSkrirbf6A+DlVZ9Ro/wtlrd1a13HXbvqvBMmpOd99lk/Vq7UeUeNGsOoUSNJTEykVas2tG6t827ZsplJk8YTF3eFt99+g1q1nmDevEUWywt65ErVqnrqS3Iy/JJhncmXXtIdCHZ2ujPsyhX9HOgOhiNHwNUVunfXHQePPQbNmlm2PdvY2DD6ww957c03SUlJ4ZnevfGsUYOZn39O3Tp1aN+uHc8+/TTDRo7Et2tXypYtS8C0aWnv9+nUiYSEBJKTk/klJISv5s+nhoVHSTVu7M3+/dsZONCXEiVK8u676e1iyBA/Zs3S7eKtt8YwY8ZIkpISadSoDY0ape/3QkM34O3dzaI5Uz29dClV27allLMz7587x7YxY7AqVgyAA/PmcXLDBjy7dmVwRATJN28S2F9/vhLj4ggdP57XTbfBDfX3JzEuLl8y29jYMHr4cF4bMkS3i5498axenZlffkndJ56gvbc3z/r5MWzMGHx796ZsmTIEmG6pd+DQIRYsXoyNjQ1WVlaMHTECRwtf7baxtmb0gAG8NnEiKXfv8ky7dnh6eDDzxx+pW7067Zs04VkfH4bNno3voEGUtbMj4P33Abh89SoDJkzAysoKN0dHpg0ebNGsaZkL4WevsLUL+Pf7kUmT9H5v4ED9uaxXrz6jR1tuvyceHSrzfeMfdkqpj9An/LHAWeB3oDsw1DCM/aYyfkAAEAeEAE0Mw2hrurI/1DCM7qZyU4GewO/3WHcApdSXQLxhGP/L8Ny76DUMABKA/wPOA2uAqsBxwAEYaxjGNqVUgmEY91jeySS30woKWOz+swUdIdds/804kgJSJqyAL9Pl0t1CuPDNe+/dv8zDpgDWEv1XTBe5CpV8WHcqz335ZUEnyJ0hbyYVdIRcOxGZv6ut54UfHi9cw4rH5DRH62EWGVnQCXKnVv4t6pxnCuGOJMm2zP0LPWSKF6dwbTBy8OSTFPh51e+/F666LHSHPYZhTAQmZnp6eqYygUBgNu/dBmzL8P8RwIh7/TzTQoTNAbM7kBuGMROYmc1buuSQ+/4dA0IIIYQQQgghRAF4lNYcyHNKqdpABLDFMIyTBZ1HCCGEEEIIIYSwhEI3csASTLcb3JLNS+0Nw7DcqnFCCCGEEEIIIfKc3K0g96RzADAM4zLQoKBzCCGEEEIIIYQQBUE6B4QQQgghhBBCPFJk5EDuyZoDQgghhBBCCCFEESedA0IIIYQQQgghRBEn0wqEEEIIIYQQQjxSZFpB7snIASGEEEIIIYQQooiTkQNCCCGEEEIIIR4pMnIg92TkgBBCCCGEEEIIUcRJ54AQQgghhBBCCFHEybQCIYQQQgghhBCPFJlWkHvKMIyCziAyCg0tVH8Q5d2ooCPkmvH+xwUdIdfq/fJZQUfIlQYNCjpB7n35ZUEnyL1S508UdIRcCU+sWdARcq1er2oFHSH3Dh8u6AS5smFbqYKOkGvOzgWdIPea1rpW0BFyZVzZsgUdIdcK266vR0qhOuQEwCrxZkFHyD1b24JOkHtWVqqgI+SFypUp8EZ+9iyFqi5l5IAQQgghhBBCiEeKjBzIPVlzQAghhBBCCCGEKOKkc0AIIYQQQgghhCjiZFqBEEIIIYQQQohHikwryD0ZOSCEEEIIIYQQQhRxMnJACCGEEEIIIcQjRUYO5J6MHBBCCCGEEEIIIYo46RwQQgghhBBCCCGKOJlWIIQQQgghhBDikSLTCnJPRg4IIYQQQgghhBBFnIwcEEIIIYQQQgjxSJGRA7knIweEEEIIIYQQQogiTjoHhBBCCCGEEEKIIq7ITitQSlUF1huGUfcBy78J3DQM49t7lOkHNDYMY1A2r31oGMakf5b23kIPH2bijz9y9+5dnmvdmoFdupi9vu/ECSYtW8bx8+f5bOBAOjdqBMCfZ88ydskSEm7dwsrKire6daNrkyaWiJitmTOL07WrNTdvQr9+tzl48G6WMlu32lK+vOLWLQOAjh0TuXgR3njDhnfeKUZKikFCAgwceJs//zQsF7ZWLejVC6ysYM8eCAkxf93bG5o1g7t3ISEBli2DuDj9WvfuULs2KAUnTsDq1ZbLmcmIEdC6NSQmwscfw59/5lx21iyoVAmeflr/39cX3noLqlWDPn3g6NH8yfx//wf168Pt27BgAZw5k7XM0KHg4KD/HCdOwDffgGFAkybQuzdUqADjxsHp05bNahgG06ZNZNeu7dja2jJu3BSeeKJOlnJHjx5mzJiR3L6dSMuW3gwf/hFKKQICphIaupVixYpRqVJlxo2bjL19GYtmDj1wgIkLFujtha8vA597zuz1pORkhn/2GUf++gsHe3sChg+nkpsba7dtY9GqVWnljkdGsnrGDJ6oVs2ieUHX89dfT+T337dTooQt77wzhWrVstbzX38d5osvRpKUlMiTT3rTv7+u58jIY8yfP4bExJu4ulZkyJDplCplZ7nAbdrA6NG6gS5fDl9+mX25zp1hzhzw84M//oB69WCSaTehFMycCZs2WS5nBqG7djHxk090u+jVi4Gvvmr2elJSEsM//pgjf/6JQ9myBEydSqUKFdi1Zw+fzppFcnIyxYoVY9h779GiadN8yWwYBqtXT+TPP7dTrJgtL700BQ+PrO0iKCiA/fvXcPPmNaZOPZj2/G+/rWLt2mmULesGQOvW/0fz5s9leX9e5v3uu4kcOqTb8cCBU6haNWveFSsC2LlzDTduXGPhwvS8x47t4/vvJ3Hu3HHeeeczmjbtbLGsqUJ//ZWJn36q24WfHwP79TN7PSkpieFjxnDk2DHdLiZNolKFCoQfOcLHEycCYACDX38d33btLJ6356JF1OzenRuxscz18sq2TOeZM/Hs2pXkmzdZ068f0Qd1Hdd/+WVajxoFwI4JEzj0bY6He3nKtVMnvGbOBGtrzi5cyMmpU81eL+nhQcNvvqGYgwPK2pqj//sfsT//TDFHR5qsXEm5Jk04u3gxfwwenC95QbflSZMmEhqq932TJk2hTp2sbfnIkcOMHKn3fW3aePPhh3qbHB8fzwcfvE9UVBQVK1YkIGAGZcuWtVjewrh9C92xg4mTJunMzz7LwNdfz5p5xAiOHD2Kg4MDAZ99RqWKFQGYN38+K3/6CSsrK0Z99BGtW7XKl8wPI5lWkHsycuABGYbx5b06Bh7Ah3kWJoOUu3fxX7qUhe++S5C/P+t/+42Iv/82K1Pe0ZHJ/fvTPdMGzbZ4caa++ipB/v4sfO89Ji1bxrWbNy0RM4suXazx9FR4et5i4MDbzJ1bPMeyffvepmHDRBo21B0DAEuX3qFevVs0bJjItGnJfPZZzu//15TSZ8zz58PUqfDkk+DmZl4mKgoCAmD6dAgP1x0CAFWrwmOPwSefwLRp4OEB1atbLmsGrVpBlSo6ir8/mI55stW+PWT+00dEwAcfwIEDls2ZUb16umqHDYOvv4ZMx6FpPv9c/z4ffgj29pDatKPSvYwlAAAgAElEQVSidCfH8eP5k3fnzlDOno0kMHATo0aNZ9KksdmWmzRpLB9/PJ7AwE2cPRvJrl2hADRv3pIVK9azfPk6qlSpyldfzbNo3pSUFPy//JKFY8cS9MUXrA8NJeLsWbMyKzZtooydHZvnz6efnx/TFy8GoGfbtgTOmkXgrFlM++ADKrm55UvHAMDBg6FcuBDJ7NmbeOON8SxYMDbbcgsWjOXNN8cze/YmLlyIJCxM1/OXX35E377/5bPP1tG0aQfWrl1oubBWVrpnqn9/6NQJevSAGjWylitdWjfwg+knf5w4oTsKunfXr02YANbWlstqkpKSgv+UKSz8/HOCfvqJ9Rs3EvHXX2ZlVqxZQxl7ezavXUu/vn2ZPnMmAOUcHJg7YwbrVqxgir8/w++1ocljf/4ZysWLkXz44Saef348K1eOzbZcnTrteO+9Fdm+1rBhV4YNC2TYsECLdgwAHDoUSkxMJNOnb+LVV8fz9ddjc8jUjnHjsuZ1cirPwIGTadGiu0VzpkpJScF/2jQWzpxJ0PLlrN+0iYhTp8zKrAgMpEyZMmxevZp+ffowffZsADyrV+enb78lcOlSFs6axejJk7mTD0fpYYsX833nnDtNanTpgqOnJ7M9PVk3cCDd5s4FwLZcObzHjGFhs2YsbNoU7zFjsHVwsHherKyo98UX7O7ShZDatan40kvYP/GEWZGao0bx9/LlbH/ySQ68+CL158wB4G5iIsc+/pgjQ4daPmcmoaGhnDkTycaNmxg3bjz+/mOzLTdu3Fj8/cezceMmzpyJZMcOvU1esGA+LVq0IDh4Ey1atGDBgvkWy1oYt28pKSn4jx/PwvnzCVq3jvVBQURERJhnXrmSMmXLsjk4mH4vv8z06dMBiIiIIGjDBoLWrWPhggWM8/cnJSUlX3KLvKeUclRKbVZKnTT9Wy6HcilKqTDT19oMzz+mlNqrlIpQSi1TSt33hKmodw5YK6UWKKWOKKU2KaVKKqWqK6U2KqUOKKV2KKVqASilxiqlhpoeN1FKhZv+AJ8opQ5n+J4VTO8/qZSaZio/BShpKr8kL3+B8NOnqeLigoeLC8VtbOjWpAlbwsLMylRydqZWpUpYKWX2/GPu7lQ1neS6OTjgaG/PlevX8zJejvz8rPn2W32gsHfvXRwcFO7u6j7vSpcxZunS+qqxxVSuDJcuwZUrkJKiD+brZhpwEhEBycn68Zkz+rI26GA2Nulf1tbm4S2oXTtYt04/Dg/XJ9HOzlnLlSwJ//mP7vvI6PRpiIy0eEwzTz4Ju3bpx3/9BaVKQXYXExIT9b/W1rpaU/39N0RHWz5nqu3bt9C9ey+UUtSr14Dr169x8WKsWZmLF2O5cSOBevUaoJSie/debNu2BYAWLVphY/oFvLwaEBNj2fDhJ09SpXx5PNzdKV6sGN3atGHL3r1mZUL27qV3+/YAdGrZkt2HDmFk+oAFhYbSrXVri2bNaN++LXh763quWbMBN25cIy7OvJ7j4mK5dSuBmjV1PXt79+K333Q9//13JLVr61FR9eq1ZM8eC16Nr19fbwPOndPbhPXr9TCczD74AObN00NkUiUm6m0MQIkSlsuYSfjhw1Tx8MCjUiXdLjp1Ysu2bWZlQrZto3ePHgB06tCB3b/9hmEY1K5VCzdXV0CfEN6+fZukpKR8yX348BaaNNHtomrVBty6dY2rV2OzlKtatQFly7rmS6Z7+f33LbRqpfPWqNGAmzevER+fNW+NGg1wcMia18WlEpUr10Kp/Dl0Cz9yxLxd+PqyZft2szIhoaH07tYNgE4+Puzetw/DMChpa5u2bbt9+zZKPfj+/d84u2MHt65cyfH1Wn5+hJtGBETt3YutgwN27u7U6NSJU5s3kxgXR2J8PKc2b6bGPToZ8kq5pk25ERHBzdOnMZKTifrxR9z9/MwLGQY2ZfSIMpuyZUk0XQBKuXmTK7t2kZK6Q8xHISFb8PPTbblBgwZcu3aN2FjzthwbG0tCQgINGuhtsp9fL7Zs2WL2fsD0/C8Wy1oYt2/h4eFUqVwZDw8PihcvTreuXdmSacRqSEgIvU1tpVOnTuzeswfDMNgSEkK3rl0pXrw4HpUqUaVyZcLDwy2eWVjM/4AthmF4AltM/8/OLcMwGpi+emZ4fioQYBhGDSAOGHC/H1jUOwc8gS8Mw6gDxAPPAPOBwYZhNAKGAnOyed/XwBuGYTQAMnfHNQBeALyAF5RSHoZh/I/0P1rfvPwFYuLjcXd0TPu/W7lyxMTH5/r7hJ8+TfKdO1R2ccnLeDmqWFFx7lz6Ccf58wYVK2Z/8PD11yU4eNCWUaOKmT3/9ts2RESUZNq04gwZYsGNddmykLFO4+OzP2NN1axZ+vj9M2d0x8HYsfrr2DGIzXowaAmuruYnyjEx+rnMBg2Cb79NP+EuSI6Oug8m1ZUr+rnsDBumRxAkJsJvv+VPvsxiY2Nwd3dP+7+bmzuxsTFZyri63rsMQGDgT7Rs2cZyYYGYy5dxz9BD5ObkRMzly1nKlDeVsbG2xr50aeKuXTMrs2HHDrp5e1s0a0ZXrsTg5JReh05O7ly5EvPAZTw8PNm3Tx+U7t69kcuXL1gurLs7XMjw/S9cyDrSqE4dKF8etm7N+v769WHjRvj5Zz08Jh+u+MTExuKeIaObmxsxqcO0MpQpb2rrNjY22NvZEZdpXxP8yy/UrlWL4sUtOJIrg6tXY3BwSP+bOzi4c/Vq1s/WvRw6tIlp03rw9ddDiIuzYLsA4uJicHRMz+vomLUdP0xiLl58sHZhKpPWLq5eBeDQ4cN0e/55er70EuP+97+0zoKCZF+xIlfPnUv7/7Xz57GvWDHH5y3NtmJFbmX4ubfOn8c20889NnYsHv/3f3Q8d47mGzYQno/TB3ISE2O+73N3z37f5+Zmvu+LidFlLl++jKvpgMTFxYXLmfZDeZq1EG7fYmJjMx1buKXVXVqZmBjKly+fntnenrj4+Cx/Gzc3N2Ly6bjzYXTnTsF//Ut+wDemx98AvR70jUr3yvoAK3Pz/qLeOXDaMIzUy+wHgKrAU8AKpVQYMA8on/ENSikHwN4wjN2mp5Zm+p5bDMO4ahhGInAUqGKp8HklNj6eYYsWMblfP6ysHq4m0bfvberVu0Xr1om0bm3Nf/6TfnAxZ84datS4xYgRSVk6DgpMo0Z66kDqQb+zsz4xGDdOf3l66mkGD4nHH9dxMy+hUBh88gkMGaJHDtSuXdBp/p2FC+dibW1N164971+4gB06fpySJUpQs8pDv2lL8/bbEwkOXsrw4U+TmHgDG5v8OXnNllLw0Udgmo+dxaFDei2CXr30oh/5dKL9b5386y+mz5qFfz5OK/i36tRpx+jRIQwfvo7HH3+KpUtHFHSkR0r9unUJWr6cld98w7zFi7mdcZSMeGCVXnqJs4sXs8nDgz1du9Lou+/0duQRoZTKt5El/1Rh3L6JR4abYRipPdfRgFsO5WyVUvuVUnuUUqkdAE5AvGEYqV0U54H79noWfDduwcq4p0pBV3i8aURAXn3P+9axUmogMBBg3n//y8CeD36C4ObgQHSGS60xcXG45WKeXMKtW7wxezbv9+5NAwvPhX/7bRtef11Xx759d/HwSN8ZVKqkiIrKOjfg77/1cwkJep2Bpk2t+O478zI//pjC3LklAAuNHrh6NX2aAOjHpisjZjw9oUMH+OKL9Kt9Xl569EDqMLRjx/Q6BBZaKe+FF+CZZ/TjI0f0RcxUbm5ZBy3Ur69PrH/+WZ9kOzrCokUw4L6DjvJO+/bQtq1+fPq0+UiBzCMJMktOht9/19MRjhyxaMw0y5YtYdWq5QDUqeNFdIbhGTEx0bi6mm+3XV3diI3NuczatasIDd3GvHmLLX6A5ObkRPSlS+lZLl/GzckpS5kLly7h7uzMnZQUrt+4Qbky6YskBoWG0q2NZUc4AGzcuIRfftH1XKOGF5cvp9fh5cvRODqa17Ojo1uOZSpWrM7HH38FwN9/n+bAgW2WCx4drUcFpCpfXg/bSWVnBzVrwg8/6P+7uOg5PQMH6kUJU/31F9y4oXvwMj5vAW6urkRnyBgTE4NbplFkbq6uXIiOxt3NjTt37nA9IYFypu1idEwMgz74gKnjx1PZw8OiWXfuXMLu3bpdVK7sRXx8+t88Pj46bXHBB1G6dPrUzebNn2Pduk/yLqjJ5s1L2LZN561WzYsrV9LzXrmStR0/TNxcXB6sXcTEmLeLTCPrqj/2GKVKleLEX3/hVcA9udejoijr4UHqtfoylSpxPSqK61FRVE3dEZmej8w09NwSEqOiKJnhM1OyUiUSo6LMylQeMIDdpikOcXv2YGVrS3FnZ5IyXf22tCVLlrBypW7Ldeua7/uio7Pf92WcKhcTE42b6Qq+k5MTsbGxuLq6Ehsbi2NOQwTzQGHavpllNju2iEmru7Qybm5cuHABd3d3nfn6dco5OODm5pb1vdkNGy0iDCPrYuf5TSnrtPM8k/mGYcxPf139ArhneSN8lPE/hmEYSqmcJlJXMQwjSilVDQhRSv0BZHOycn8P12XigncNOK2Ueg70cAylVP2MBQzDiAeuK6WamZ568QG/d7JSKtvL24ZhzDcMo7FhGI1z0zEA4FW1KpGxsZy7eJGkO3cI2rcPn/r17/9GIOnOHd6ZMwe/Fi3S7mBgSXPm3ElbWHDNmhRefll3FDRrZsXVqwbR0ebt3doaUs9bbGyge3drDh/WH/IaNdJPorp1s+bkSQt++M+d0wfwjo46VMOGcPiweZmKFeG55/SZdUJC+vNxcXoBQisr/VWtmvmJQh5btgyef15/hYTotdBAL/R3/bpeOiGj5ct1f0aXLvDKK7ofIz87BgC2bNF3Uvj4Y734YcuW+vnq1fUiiZn7YUqUSJ/VYWUFDRqYj+K2tBde6MuyZYEsWxZIu3YdWL9+DYZhEB4ehp2dPS4u5jthFxdXSpe2Izw8DMMwWL9+Dd7eek7/rl2hLF68kBkz5lKyZEmLZ/fy9CTy7785Fx1NUnIyQaGh+GRaqNSnWTNWm+aFBu/aRfN69dI6Le7evcvPO3fmS+dA5859mT49kOnTA2nSpAPbt+t6PnEijFKl7ClXzryey5VzpWRJO06c0PW8ffsamjTR9Xz16uW0/D/9NJeOHR90s/0PhIfrDsBKlaBYMb244C8Z5tNevw6NG+s7GrRpo9cwSe0YqFQpfQHCChX0h+D8ectlNfGqU4fIs2c5FxWl20VwMD4ZTpQAfLy9WW1axCT4l19o3qQJSimuXb/OwMGD+e+QITRq8G/61R9Mq1Z90xYQrFu3A/v26XYRGRlGyZL2uVpbIOP6BIcPh+Dmlvcd5L6+fZk4MZCJEwNp1KgDO3fqvBERuh1nt7bAw8Krdm3zdrF5Mz6ZPvs+rVuzOigIgOCQkLR2cS4qKm0BwqgLFzgVGUnFChXy/XfI7PjatdR7+WUAKjZrxu2rV0mIjiYiOJhqHTti6+CArYMD1Tp2JCI42OJ54vfto7SnJ6WqVkUVK0bFF18keu1aszK3zp7FxbQOjF2tWljb2uZ7xwBA3759Wb06kNWrA2nfvgOBgboth4WFYW9vnzZNIJWrqyt2dnaEheltcmDgGnx89O/h4+NDYOAaALPnLaEwbd/SMnt5EXnmDOfOnycpKYmgDRvwyXS3D5927VgdGKgzBwfTvHlzlFL4tGtH0IYNJCUlce78eSLPnKFevXr5ll1klfE8z/Q1P9PrHQzDqJvNVyAQo5QqD2D6N9s5IoZhRJn+PQVsAxoClwEHpVTqhepKQFR278+oqI8cyE5fYK5SahRQDPgROJSpzABggVLqLrCdB+uZmQ+EK6V+z8t1B2ysrRndpw+vzZhBimHwTMuWeFasyMzAQOpWqUL7Bg0IP32aQXPmcO3mTbaGhzM7MJAgf39+3r+f/SdPEp+QwGrTKnBT+vfnicqV8ypejjZsSKFrV2siIkpy8yb0758+4OLgQVsaNkykRAkIDralWDGFtTX88ksKCxbog41Bg4rRoYM1yckGcXHwyisWHK549y6sWqUP4K2s9AT3mBg99PfcOX3JukcPfdb6yiv6PXFx8NVXeoiwp6eeIG8YeuRAPt0TcMcOfRvDoKD0WxmmWr5cdyDci48PjBwJ5crpwRDHjulRzpZ06JAezfDJJ3qwxcIMi8qPH69/hxIl4P33dYeRlZVe3iF1WkSjRnpxRXt7vd7b2bP6e1lKq1be7Ny5nZ49fbG1LcnYsel3K33hBT+WLdM77pEjx2S4lWEbWrXSB9hTp44nKSmJt97qD4CXV31GjfK3WF4ba2tGv/kmr40ZQ8rduzzToQOeVaow8/vvqevpSftmzXjW15dhn32G78CBlLWzI2D48LT37ztyhPIuLni4Z9fBbTlPPunNwYPbGTzYl+LFS/LOO+n1PHSoH9On63p+/fUxabcybNCgDQ0b6nreuXM9wcF6BljTpr60a/eM5cKmpOj1Rb75RjfQFSvg5El47z3dAWDqeMlW48bw5pt6kuLdu/p2iKm3RLUgGxsbRo8YwWtvv63bhZ8fntWrM3POHOrWrk37tm15tlcvho0ahW/PnpQtU4aAKVMA+P7HHzl77hxfzJ/PF6ZVTb+aOxcnC14JTFW7tjd//rmdiRN1u3jxxfR28cknfgwbptvF2rXT+P339SQn32Ls2DY0b/4cnTsPZseO7zh8OARra2tKlSrLSy9Ntmje+vW9CQvbztChOu/rr6fn/egjPyZO1Hl/+GEau3evJynpFkOGtKFt2+d4+unBnDoVzowZg7hx4xphYVtZtWo2U6YEWSyvjY0No4cP57UhQ0hJSeGZnj11u/jyS+o+8QTtvb151s+PYWPG4Nu7t24XpukyBw4dYsHixdjY2GBlZcXYESNwzIfV/59eupSqbdtSytmZ98+dY9uYMVgV09dlDsybx8kNG/Ds2pXBEREk37xJYH+97U2MiyN0/Hhe37cPgFB/fxLz4bNnpKQQPmgQLYKDUdbWnP3qK64fPUqtceOI37+f6HXrOPLf/1J/wQKqv/8+GAa/Z7iNj+/p09iUKYNV8eKU79WL3R07cv1e9yzOI97e3oSGbqdTJ73vmzQpvS337u3H6tW6LY8ePSbtVoatW7ehjalz6bXXBvLBB++xcuVKKlSoQEDADItlLYzbNxsbG0aPGsVrr72mMz/9NJ6ensycNYu6devS3seHZ599lmEjRuDbqRNly5Yl4NNPAfD09KRL58507d4da2trRn/8Mdb5cNcbYTFrgVeAKaZ/AzMXMN3B4KZhGLeVUs5AS2CaaaTBVuBZ9Plstu/P8v0yr0It7k8pZWcYRoLp8f+A8oZhvJsn3zw0tFD9QZS35Ucc5DXj/Y/vX+ghU++Xzwo6Qq7kYwd7nsnpVvQPs1LnTxR0hFwJT6xZ0BFyrV6v/LldY57KPLLpIbdhW6mCjpBr2d355WHXtNa1+xd6iIyz4H3vLaWw7fp6pBSqQ04ArBLz55bbecrWtqAT5J6V1cO9EMQDUiq5wBu5YRT7x3WplHIClgOVgTPA84ZhXFFKNQbeNAzjNaXUU+h18u6iZwXMMAxjken91dAdA47AQeD/DMO45xVVGTnwz3RTSo1E198ZoF/BxhFCCCGEEEII8agwDOMykGXejWEY+4HXTI9/Rd8lL7v3nwKaZvdaTqRz4B8wDGMZsKygcwghhBBCCCGEyI7lbwd8fw/JHdUekCxIKIQQQgghhBBCFHHSOSCEEEIIIYQQQhRxMq1ACCGEEEIIIcQj5mGYVlC4yMgBIYQQQgghhBCiiJORA0IIIYQQQgghHjF3CzpAoSMjB4QQQgghhBBCiCJOOgeEEEIIIYQQQogiTqYVCCGEEEIIIYR4xMiChLklIweEEEIIIYQQQogiTkYOCCGEEEIIIYR4xMjIgdySkQNCCCGEEEIIIUQRJyMHHjY2hetPUq5c6YKOkHvx8QWdINcSEws6Qe7Y2RV0gtwrZB89rZC1ZVuHgk7wDxTGhlHINhjOzqUKOkKuFcZtHJGRBZ0gVxoUdIB/IKygA+RSlzsFnSD3ihd0gH/iTmGs6EJZ0yIPFMKjHiGEEEIIIYQQ4l5kWkFuybQCIYQQQgghhBCiiJORA0IIIYQQQgghHjEyciC3ZOSAEEIIIYQQQghRxEnngBBCCCGEEEIIUcTJtAIhhBBCCCGEEI+YuwUdoNCRkQNCCCGEEEIIIUQRJ50DQgghhBBCCCFEESfTCoQQQgghhBBCPGLkbgW5JSMHhBBCCCGEEEKIIk5GDgghhBBCCCGEeMTIyIHckpEDQgghhBBCCCFEESedA0IIIYQQQgghRBEn0wqEEEIIIYQQQjxiZFpBbsnIgQeklFqolKp9nzKLlVLPZvN8VaVUH0tlC/3jDzqNHInviBHMDwrK8vq+48fpPWYMtQcMYOO+fWavDfj0Uxq//TZvzJhhqXg5mjwZ9u+HHTugXr17l12yBHbtMn/u9ddhzx749VcYO9ZiMbW6dWHSJB26a9esr7dtC/7+OsjIkf/P3p3Hx3T9fxx/HVKUILJbUoooGntraa0hUiGLXWlRVKsNRalqtZZEqZ+KXRGqvlVtaQmiiARBY20TSxeCaBIysRNKiPv7406WSWJJm0kMn+fj4dHk3jOZ95yeOXfuueeegQoV9O2lSsHo0TB/PvTpY+aQOY0bB2FhsG4d1L5v64UFC2DDhszf33tPf1xICCxdCo6O5s2arnt3vRo//hhcXHIv8+678NFH+ut79VVQSt9esiQMHao/fuhQePpp82bVNI0pUwLx8vKgSxdvfv/9aK7ljh49QufO3nh5eTBlSiCapgGwefPP+Pl1pG7dmhw9eti8YY0iDx3Cc/RoPN5/n0Xr1+fYv//PP+k8bhy1+/Vj0759JvvW7NxJ+1GjaD9qFGt27iyQvKDX88KFgQwe7MHQod7ExuZez7GxR/D392bwYA8WLsys588/H86wYb4MG+bLwIHuDBvma97ALVrApk36m2/w4HuXa98ejh3T+xfQO8KQEP3funXg4WHenFlERkXh2bMnHt26sWj58hz7U1NTGT5uHB7dutF94EASzp4F4NDRo/j27Ytv3774vP46Ydu3F1hmTdNYvjyQ99/34KOPvImLy71drFoVxHvvtWLQoAYm2//8cz/jxnWmX7/a7Nu3qUDyBgcHMmSIB8OHe3PiRO55T5w4wnvveTNkiAfBwZnt+NSpPxgzpgcjRvgyalQXjh07ZPbMkb/9huewYXj4+7NozZoc+1Nv32b4jBl4+PvTfexYEpKTM7aPnTcP75Ej8Rk1ir1Hc3+t5uDo6UnbP/+k7fHjuI4Zk2P/0y4uvBQRQatff6V1TAyOHToA8JStLS9FRNDx2jXqzJlTYHl9lixhlMHAkMP3Pga8MmsWQ48f5+2YGJwbZLbjen374n/sGP7HjlGvb9+CiAtY3rEvcvduPP388PDxYdHSpTn2p6amMnzMGDx8fOj++usknDkDwO49e+jSuzfe3bvTpXdvorIdE82aedcuPL298fDyYlFwcO6ZR43Cw8uL7r17k5CYCMCly5d5fcAAGjRuzKTJkwssr3h8yODAQ9I0bZCmab//y4dXAcwyOJB29y6T/vc/gkeMIHTyZDbs3UussYNIV97OjimDBtGpadMcjx/UoQPT7vfh1UzatYNq1eCFF2DECPjii3uX7dQJrl833da8OXToAC1bwksvwdy5ZgyrFLz2GgQF6WejTZpknvyn27MHPv1UPyv9+Wfo2VPffvs2rF0LP/xgxoC5a9UKqlTRzy8++QQmTrx32fbt4cYN023BweDjA76+sG2bfkJubs8/rw9CTJigDwj16pV7uSVL9LGawECwtoaGDfXtnp7w11/64//6S//dnHbujOT06ThCQ7cwfnwAgYETci0XGDiBCRMCCA3dwunTcezaFQmAq2sNgoLm0KjRi+YNapR29y6Tvv6a4NGjCf38czZEReXeXwweTKdmzUy2X05JYe6aNfwwYQKrJk5k7po1XMn+xjSTgwcjOXMmjoULt/DuuwEsWDAh13Lz50/A3z+AhQu3cOZMHAcP6vU8ZsxMZs8OYfbsEF56qT3NmpnxpLtIERg/Xh+99PLSO7Bq1XKWK1UK+vWD6OjMbceOQZcu+ptu4EB9wLFoUfNlNUpLS2PSF18QPGMGoStXsiEsjNhTp0zKrFq/njKlSxO2ejX9e/Vi+rx5ALhWq8aPS5cSsnw5wUFBfDptGnfu3DF7ZoCYmEgMhjimT9/CgAEBfPXVhFzLNWjQhokTV+XYbmdXnsGDp9CsWSczJ9X9+qvejufP38KQIQEsXDgh13JffjmBd94JYP58vR3/+qvejr/++v/o0eNdgoJCePXV91i+/P/MmjctLY1JS5YQ/PHHhAYFsWH3bmLj403KrIqIoIy1NWFz59K/Uyemf/ONvj08HID1M2bw1Sef8PnXX3P37l2z5gWgSBHqzptHVIcORNSuTcVXX6V0rVomRWqMG8eZH35gR8OGHOzVi3rz5wNw9+ZN/vzkE46OGmX+nFlEL1vGN6+8cs/91Tt0wNbVlTmurqwfPJiOCxYAUKJcOVqNH09wkyYEN25Mq/HjKWFjUyCZLenYl5aWxqSpUwmeO5fQH39kw6ZNxJ44YVJm1dq1ev+2bh39+/Rh+qxZAJSzsWHBzJmsX7WKqZMm8cG4cWbPm5F58mSC588nNCSEDT//nDPzTz9RpkwZwjZupP/rrzM9KAiA4sWK8Z6/Px8UcDt+dKU9Av8syxM3OKCUGq2UGmb8OUgpFWH82V0ptUIp1V4pFaWU+lUptUopZW3cv10p9YLx54FKqWNKqX1KqcVKqaynpi2VUr8opU5mmUUwFWihlIpWSo3Iz9dz6ORJKjs64uLoSDErKzo2bkz4b7+ZlKlkb09NFxeKpF9ezaJZ7dqUKgPVnlAAACAASURBVFEiPyM9FC8v+O47/ecDB6BMGXByylmuVCl4552cgwcDBsCsWZCaqv9+/rwZw1atCsnJcO4cpKXB3r1Qv75pmZs3M38uXjzz59RUOH5cHyQoYG3bQvqFnpgYKF0aHBxylitZEt54Q5/ckFXW876SJcE44G9Wdevq1QsQF6c/b5kyOculV3eRImCV5eaounX1cRrQ/1uvnlnjsm1bOD4+fiilqFevPteuXeXcuWSTMufOJZOSkkK9evVRSuHj40dEhP7BuWrVajz7bFXzhszi0IkTVHZyyuwvmjYl/OBBkzKVHByo+cwzOfqLXYcP87KbGzbW1pQtVYqX3dzYecj8Vy4B9uwJx91dr+eaNetz/fpVLl40reeLF5O5cSOFmjX1enZ392PPnnCTMpqmsWvXz7RqZcaTwbp14fRpiI/X3/ehofpoaHbvvQeLF8OtW5nbbt7U+xjQ+5GCeNMBh37/ncqVKuFSsSLFnnqKju3aER4ZaVImYudOOhtnTXm2aUPUgQNomsbTJUpgZXwT3kpNJedRxnx+/TWc5s31dlG9en1u3LjK5cvJOcpVr14fG5ucU58cHCrxzDM1UapgPgrt2xdOmzZ63ueeu3c7/uefFJ57Tm/Hbdr4sW+f3o6VUvzzj94x37hxDVtb807nOhQbS2VnZ1ycnPR28fLLhB84YFImYv9+OrdqBYBn06ZEHTmCpmnEJiTQxDgjxq5sWUqXKsWRbCc35lCucWOux8Zy49QptNu3SfzuO5x9s80U0jSsjAcWq7JluWm8Spx24wYXd+8mLevxvAD8vXMn/1y8eM/9NX19OWSczZO4dy8lbGywdnamuqcnJ8PCuHnpEjcvX+ZkWBjV7zPIkJ8s6dh36MgRKru44FKpkt6OPT0JzzbDKWL7djp7ewPg2a4dUfv2oWkatWvWxMk4bdK1WjVu3bpFavoHT3NmPnyYys88g4uLi565QwfCt20zzbxtG519fPTMHh5E7d2LpmmULFmSFxo2pHixYmbPKR5PT9zgALATaGH8+QXAWin1lHHbIWAc0E7TtIbAAWBk1gcrpSoAnwBNgZeBmtn+fnmgOdAJfVAA4ENgp6Zp9TVNC8rPF2O4dAlnW9uM351sbTFcupSfT2EW5ctD1guWZ87o27L76COYNy/nVe1q1aBZM33W7vr10KBBzsfmGxsbyHrgvnQJypXLWc7dHaZO1efFr1hhxkAPx8kJkpIyfzcYch+Aee89/baB3D4PjRgBO3aAt7c+GGNuNjZ69aa7dEnflht/f5g2Tc/966/6ttKl4epV/eerV/XfzSk52YCzs3PG705OziQnG3KUcXK6f5mC8l/6C8PFizkfe58PtPnpwgUD9vaZdWhn58yFC4b7lrG3z1nm6NED2NjYUaFCFfOFzf7GS0rK+carXVvv8HKbgl+3rj6gsH69PgMhzfxXHQznzuGc5b4hJ0dHDOfO5ShT3vg6rKysKG1tzaUrVwCIOXqUjr174/Paa0z84IOMwQJzu3TJgK1t5v9zW1tnLl4snPfWw7hwwYCdnWk7zp734sWcZdLb8YABH/H119MYNKgVy5Z9zmuvmXw8yXeGixdxtrPL+N3J1hbDhQs5ypS3twfAqmhRSpcsyaVr16hZuTIRBw5wJy2NeIOBoydPcjbbY82hRMWK/JNldsM/CQmUqFjRpMyfEybg8tprtI+Pp+nGjRwaOtTsuf6L0hUrciXLa7qakEDpihXvub0gWNKxz5CcjHOWPtjJySln/5acTHnj68no3y5fNimzeetWatesSbECOOk2JCdnq18nDAZDjjIPyizEv/EkDg4cBBoppcoAt4Ao9EGCFsA/QG1gt1IqGugHVM72+MbADk3TLmqadhvIPldxraZpd423IORyKpaTUmqwUuqAUurAopCQf/3CHjdubvq0+FyWUcDKSj9p9PDQPz/ncgtZwYuIgA8/hFWr9LNpC1CrFjzzjD7IkpugIP32hPXr4fXXCzbbg8ydq1e3lRU891xhpxGWIDJyAy1bFswU8ntSSl+XZOrU3PcfOgQdO0K3bvDWW2ABV3/qPf88od9+y+qlS1m4fDm3ss6GEPlm8+aVDBgwluDgHQwYMJZ58z4u7Ej31NXdHWc7O7qOGcNny5bR4LnnKFrk0fjIWenVV/l72TK2uLiwx8uLRv/7X+bCNULk4viJE0yfPZtJBXRbgchPdx+Bf5blifu2Ak3TbiulTgH9gV/QZwu0AaoDp4AwTdNe/Q9PkfVT0UMdbTRNWwQsAuCXX/I0j9SpXDmSsly9M1y8iFNuV7UfAQMHQvp6Ob/9BlkHuCtUAOP6VhlefFGfvR8drZ8A2tvra3T5+OgzDdIXz/v1V7h7F+zswCwXJi5fhixXTClXzvTydnb79hXamXSfPtCjh/7z4cOQZeAZJyd99kBW9evrgzAREXod29rC//6XM/66dfoM6Nmz8z9zy5bw8sv6z6dPm07KKFdOr/57uXNHP5eqWxf+/BOuXdNvQ7h6Vf/vtWv5n3flyhX8+KO+hoSbWx2SslwlNhiScHQ0HRN0dHTCYLh/mYLyX/oLJ1tb9v3xh8ljG2e7lzc/hYauYPNmvZ5dXetw/nxmHV64kISdnWkd2tk5mZQ5f960TFraHaKiwggK+slsmQH9TZb1jefsbPrGK1UKatTQ32ig3+uzYAEMGQJHjmSWO3FCv7enRg3T7Wbg5OBAUnLmlGBDcjJO2e5BcnJw4KzBgLOjI3fu3OFaSgrlypY1KVOtShVKlizJsZMnqWOmthEWtoLt2/V2UbVqHS5ezPx/fvFiEra2hfPeupeNG1cQFqbnrV69DhcumLbj7HltbZ1ylElvx9u2rWHgQH1A4KWXOjBvnnlPVJxsbUnKclA1XLyIU5aZBOllzp4/j7OdHXfS0rh24wblSpdGKcVH/ftnlOv18cdUyW16YD67mZjI01lWsn26UiVuZltX5ZmBA4kyTr+/tGcPRUqUoJi9PanZriY/Kq4lJlLWxYX0OQJlKlXiWmIi1xITqdK6dUa5MpUqEWfGBUEt9djn5OhIUpY+2GAw5OzfHB05m5SEs5NTZv9mnLaYZDDgP3IknwcE8My9Vkk2R2aT+jXglG0GWkZmZ+ccmYX4Lx6NYdyCtxMYBUQaf34b+A3YA7yslKoOoJQqpZSqke2x+4FWSqlySikroOtDPN81wCwTnOs8+yxxycnEnztH6p07hO7bh7tZ59j/e0uW6FehW7XSZwOkLzb3wgv6yVz2E9evvtIXqKtfX1988MQJfWAA9Me3MN4cUq2afnHNbDMWT53Sz6zt7fXFwZo0MV1EDEyX8q9bV1+joBCsWKGvZebrC1u3QufO+vZ69SAlRV82IauVK/V6dHfXV/2Pi8scGKicZc5Mu3Zw8qR5MkdG6l8CMWWKfqLfpIm+vUoV+OefzNsE0hUvnrkOQZEi+uBGets5dAjS191s2lT/Pb+9+mofVq8OYfXqENzd27Fu3Vo0TSMmJhpr69I4OJjeB+zg4Ii1tTUxMdFomsa6dWtp06Zt/gd7CHWqViUuKYn45GS9v9izB/f01RwfoHmdOuw6fJgr169z5fp1dh0+TPM6dcyWtWPHPhmLCDZt2o6ICL2e//wzmpIlS+e439rW1pGSJa3580+9niMi1tK0aWY9R0f/QsWKVU1uPTCLw4f1xlupEjz1lD4LIDzL2gcpKXojd3fX/0VHZw4MVKqUuQBhhQr6eifZTmzMoU6tWsTFxxN/5gypt28TunUr7ukdrJF78+as2bgRgM3bttG0USOUUsSfOZOxAGHi2bOcPH2aimY8CfTw6MPkySFMnhxCo0bt2LVLbxexsXq7yG1tgcLk5dWHoKAQgoJCaNKkHdu26Xn/+uve7fjpp6356y+9HW/btpbGjfV2XK6cI0eP6qulHz68h/Llq5g1e53q1Yk7e5Z4g0FvF7t34/7CCyZl3F94gTU7dgCwec8emrq56Wsj3LrFDeO9artjYihatCjVC+DE6vL+/ZRydaVklSqop56iYq9eJK1bZ1Lmn7//xqGtXqfWNWtStESJR3ZgAOCvdeuoa7yyUrFJE25duUJKUhKxmzdTtX17StjYUMLGhqrt2xO7ebPZcljqsa/O888T9/ffxCcm6u1482bcswyqALi3asUa47f3bN66laYvvohSiqvXrjF46FDeHzaMRtnXmjJnZjc34k6fJj4hQc/88885M7duzRpj294cFkbTxo1RMgMmF4W9GKHlLUj4xM0cMNoJfAxEaZp2XSl1E31NgHNKqf7ASqVU+qpy44Bj6Q/UNC1RKfUZsA+4CPwJXHnA8x0C0pRSMcCy/Fx3wKpoUT7t04dBX3xB2t27dG3RAteKFZm1Zg1uVarQtkEDDp08if/cuVy9fp1t0dHMWbuWUOPXm/T+7DNOnj3LjVu3aDlyJJPfeIMWZvzAny4sTL8l4OBB/QTQ3z9z344d+gDC/axYAXPm6F9vmJqqL1poNnfvwjffwMiR+tnorl361AU/P/1sOjpaX/2vdm39/uDr1/Wl/tNNmwYlSuiX5hs0gBkz9Meb2fbtej1u3arX8dixmftCQvQBhPsZNQqefVZ/+WfO6LdvmNuRI/qA0MSJ+v/X9IuroOefMkUfCBoyRK9OpfQF3tO/VW/LFn2Gyksv6ctE5PLtP/mqRYtWREbuwMvLgxIlniYw8LOMfd26+bJ6tX6b0Lhx4xk3biw3b96kefOWtGjREoDw8DA++yyAS5cu8s47b1GzZi0WLlxitrxWRYvyad++DPq//9P7i5Ytca1UiVk//ojbs8/StmFDvb+YOTOzv/jpJ0KnTsXG2pp3/Pzo9umnALzbuTM21tZmy5rVCy+04sCBHQwe7EHx4k/z3nuZ9TxsmC+zZ+v1PGTIeGbOHEtq6k0aNWpJo0YtM8pFRm6kVauO5g+blqZ/y8CSJfqJ/urVEBsLw4bpDTwi4t6PbdRI/+rDO3f0N97EifefpZRPrKys+PT99xk0fLjeLjp1wrVqVWYtWoRbrVq0bdGCbt7ejJ44EY9u3ShbpgxBAQEAHIyJYfH//oeVlRVFlGLCqFHYFtDVq3r1WhEdvYNRozwoVuxp3nwzs118/LEvkyfr7WLlymlERW0gNfUfhg1rSevW3enSZSgnTx5i5kx/rl+/SnT0Nn76aQ5Tp+ZyH1s+adSoFQcP7mDIEL0dDx2amXfECF+CgvS8b701ntmz9XbcsGFLGjbU2/E77wSwZMln3L17h6eeKs4770wyW1Yw9hcDBzJo8mS9XbRpg6uLC7O++w63atVo++KLdHN3Z/ScOXj4+1PW2pqgEfqayxeuXGFgYCBFihTBydaWaQV0X7+WlsYhf3+abd6MKlqUv5cu5drvv1Nz4kQuHzhA0vr1HH3/feotXky1ESNA0/g1ywwHj1OnsCpThiLFilHez4+o9u25lmXGlDl0+fZbqrRuTUl7e0bEx7N9/HiKPPUUAAcXLuT4xo24enkxNDaW2zduEPLGGwDcvHSJyIAA3jR+RXXkpEncLKA1pyzp2GdlZcWnY8Yw6J139Hbs64trtWrMmj8ft9q1adu6Nd38/Bg9bhwePj56/2a87eub777j7/h45i1axLxF+gTfpQsWYJd1Nqm5Mn/0EYPefpu0tDS6du6Ma/XqzJo7F7fnn6dtmzZ069KF0WPH4uHlRdmyZQmaNi3j8e6enqSkpHD79m22RkSwdNEiquf2rTlC5EJpBbQa8uNEKWWtaVqKcebAGmCppmk5vwD438jjbQWFzbbTS4UdIc8u+g0o7Ah5VmPXo7CowsPLbXH2R93MmYWdIO+KRRfcdy7nh2M2jQs7Qp7V6JR98pgFSP/KDguxL9a8H7TNoYDGxfJV7TsF8+0i+SXE3F83YwbRDy7ySBl7y6I+cgJQ7M6NBxd61BTQIq35qlixx2IaglJHCr2Ra5qbRdWlBbbWR8IEpVQ7oASwBVhbyHmEEEIIIYQQQmSwvGn9hU0GB/4FTdNGFXYGIYQQQgghhBAiv8jggBBCCCGEEEKIx4zMHMirJ/XbCoQQQgghhBBCCGEkgwNCCCGEEEIIIcQTTm4rEEIIIYQQQgjxmJHbCvJKZg4IIYQQQgghhBBPOBkcEEIIIYQQQgghnnByW4EQQgghhBBCiMfM3cIOYHFk5oAQQgghhBBCCPGEk5kDQgghhBBCCCEeM7IgYV7JzAEhhBBCCCGEEOIJpzRNK+wMIqvkZMv7H3LzZmEnyJsSJQo7Qd5ZWxd2gryxxDo+f76wE+RdUlJhJ8gbG5vCTvBksLD+4uRl28KOkGdWFjjv8hnn1MKOkCd3rYoVdoQ8u3OnsBPk3ZTiqrAj5MnYW5b3Mbl4cZ/CjpBnmrbOshrGPSj1S6E3GE17yaLq0gIPb+KRYmkDA0IIIYQQwuIGBoTIO7mtIK/ktgIhhBBCCCGEEOIJJzMHhBBCCCGEEEI8ZmTmQF7JzAEhhBBCCCGEEOIJJ4MDQgghhBBCCCHEE05uKxBCCCGEEEII8ZiR2wrySmYOCCGEEEIIIYQQTziZOSCEEEIIIYQQ4jFzt7ADWByZOSCEEEIIIYQQQjzhZHBACCGEEEIIIYR4wsltBUIIIYQQQgghHjOyIGFeycwBIYQQQgghhBDiCSczB4QQQgghhBBCPGZk5kBeycwBIYQQQgghhBDiCWcxgwNKqTillH0+/J3WSqmX/uXjNuShfAul1FGlVLRSqplSyiuvz/mwIvfuxbN3bzx69WLRN9/k2J+amsrw8ePx6NWL7oMHk3D2rMn+MwYDDdq3Z8nKleaKmEPk/v14vvEGHv36sei773LsT01NZXhgIB79+tF96FASkpIASEhKom7Hjvi+9Ra+b73FpzNnFlxmC6vnyN278fTzw8PHh0VLl+aed8wYPHx86P766yScOQPA7j176NK7N97du9Old2+i9u0rkLwAkTt34tmhAx6enixavDj3zCNG4OHpSfeePUlITMzYt3DRIjw8PfHs0IGdu3YVTF4LaxMAkb/9huewYXj4+7NozZoc+1Nv32b4jBl4+PvTfexYEpKTM7aPnTcP75Ej8Rk1ir1HjxZc5n/ZXwD8efIkPYcNo+OgQXi/+Sa3UlMlb26Zo6Lw7NkTj27dWLR8ee6Zx43Do1s3ug8cmLMtJyXRwN2dJStWFEheAE3TWLAgkAEDPBgyxJvY2Nzb5PHjRxgyxJsBAzxYsCAQTdMAmDJlOO++68u77/rSr587777ra/a88+YF0q+fB4MHe3P8eO55jx07wptvetOvnwfz5mXmBVi79n8MGPAKgwZ1ZPHiaWbNCxC5axee3t54eHmxKDg4x/7U1FSGjxqFh5cX3Xv3zuiTL12+zOsDBtCgcWMmTZ5s9pxZaZrG5MmBeHp64OvrzdF79FVHjx7Bx8cbT08PJk/OrOfLly8zYMAbeHq2Z8CAN7hy5YrZ806ZEoiXlwddunjz++/3ztu5szdeXh5MmZKZd/Pmn/Hz60jdujU5evSwWbMC+CxZwiiDgSGH7/1cr8yaxdDjx3k7JgbnBg0yttfr2xf/Y8fwP3aMen37mj1rOkur43SzZr3J8eMLiYmZTYMGVXMt06NHc2JiZnPkyFymTu2Xsf2ZZxzYujWAmJjZbNs2mYoV7QoqtrBwFjM4kI9aA3keHPgX+gBTNE2rDzwHmGVwIC0tjUkzZhA8fTqh//sfG7ZuJfbUKZMyq0JDKVO6NGHffUf/Hj2Y/uWXJvunzplDiyZNzBHv3pnnzCH4s88IDQ5mw7ZtxJ4+bZp50ybKWFsT9vXX9O/ShelZPpQ8U6ECIQsXErJwIZOGDy+4zBZUz2lpaUyaOpXguXMJ/fFHNmzaROyJE6Z5167V865bR/8+fZg+axYA5WxsWDBzJutXrWLqpEl8MG5cwWUOCCB40SJC169nQ2gosbGxpplXr6ZM2bKEbd5M/759mT59OgCxsbGEbtxI6Pr1BC9ezMRJk0hLM+9UMktrExmZlywh+OOPCQ0KYsPu3cTGx5tmjojQ33tz59K/UyemGwc9VoWHA7B+xgy++uQTPv/6a+7eNf/3B/+X/uJOWhqjp05l4nvvERoczPIvvsCqaFHJm1vmL74geMYMQleuZENYWM62vH693pZXr6Z/r15MnzfPZP/U2bNp0bSp2bNmtX9/JGfOxLFkyRaGDQtg7twJuZabO3cCw4YFsGTJFs6ciePAgUgAxo6dybx5IcybF0Lz5u156SUPs+bdty+SxMQ4li3bwvDhAcyenXve2bMnMGJEAMuWbSExMY79+/W80dF7+OWXcL78ch3BwaF06zbQrHnT0tKYNHkywfPnExoSwoaff855HPnpJ8qUKUPYxo30f/11pgcFAVC8WDHe8/fng1GjzJoxN5GRkZw+HcemTVuYODGASZMm5Fpu4sQJTJoUwKZNWzh9Oo6dO/V6Xrx4Ec2aNWPz5i00a9aMxYsXmTXvzp163tDQLYwfH0BgYO55AwMnMGFCAKGhet5du/S8rq41CAqaQ6NGL5o1Z7roZcv45pVX7rm/eocO2Lq6MsfVlfWDB9NxwQIASpQrR6vx4wlu0oTgxo1pNX48JWxsCiSzpdUxQIcOjXB1rYCr61sMHjyPBQuG5Chja1ua//u/N2jbdhxubv44O5fD3b0uANOnD2D58m3UqzeMSZO+Z8qUghuMebSkPQL/LMsjOTiglCqllApVSsUopY4opXoadw1VSv2qlDqslKppLGurlFqrlDqklNqjlKp7r+1KqSrA28AI4xX9Fkqp7sbniFFKRf6LrO2VUlHGXKuUUtZKqUFADyBAKbUSmAT0ND5nz/v/xbw59McfVK5YEZcKFSj21FN0bNuW8GxXTSN27qSzsSP3bN2aqIMHM0ZDt0ZGUrF8eVyffTY/Y90/819/UblCBVzKl9czt25N+C+/mGb+5Rc6t2+vZ27ZkqjffjO5elLQLK2eDx05QmUXF1wqVdLzenoSvn27ad7t2+ns7a3nbdeOqH370DSN2jVr4uToCIBrtWrcunWL1AK4enno0CEqP/MMLi4uFCtWjI5eXoRHRJhmjoigs69+dc/T05OoPXvQNI3wiAg6enlRrFgxXCpVovIzz3Do0CHz5rWwNgFwKDaWys7OuDg56ZlffpnwAwdMM+/fT+dWrfTMTZsSdeQImqYRm5BAEzc3AOzKlqV0qVIcyXaiYJbM/6G/2H3gAM9VrUrNatUAKFemDEXNfLJtaXkBDv3+O5UrVcKlYkU9c7t2hEeaHg4jdu6ks5c+xu3Zpg1RBw5ktuUdO/S2XDX3K1vmsmdPOG3b+qGUolat+qSkXOXixWSTMhcvJnPjRgq1atVHKUXbtn5ERYWblNE0jcjIn2ndupNZ80ZFhdOunZ63dm0974ULpnkvXNDz1q6t523Xzo9ffjEOzK1fSa9egylWrBgA5cqZ90rgocOHM/vkp56iY4cOhG/bZlImYts2Ovv4AODp4UHU3r1omkbJkiV5oWFDihuzFqSIiHB8ffV6rl+/PlevXiU52bSek5OTSUlJoX59vZ59ff0INw6Apj8eMG7fata827aF4+Oj561Xrz7Xrl3l3DnTvOfO6Xnr1dPz+vj4ERGh561atRrPPltw772/d+7kn4sX77m/pq8vh4yzjxL37qWEjQ3Wzs5U9/TkZFgYNy9d4ubly5wMC6P6fQYZ8pOl1TGAr28Tli/X32979/6FjU0pnJ3LmZSpWtWJ48fPcP78VQC2bo2ma1f9+mft2i5EROifg7ZtO4Svb8FdiBCW7ZEcHABeAc5omlZP0zQ3YJNx+3lN0xoCC4D04eiJwG+aptUFPgKW32u7pmlxwJdAkKZp9TVN2wl8CnhqmlYP8MlLSONtDuOAdsZcB4CRmqYFA+uA0ZqmvWp8ju+Nz/l9nmvjPgznzuFsPJEDcHJwwHD+vGmZ8+cpbyxjZWVF6VKluHTlCtdv3GDxt9/i/8Yb+RnpwZnPn8fZwSEzs719zswXLlDeWMaqaFE981W980tISsLv7bd5beRIDtxnWlu+ZrawejYkJ+Ps5JSZ18kJw7lzOcqUd3bOzGttzaXLl03KbN66ldo1a2Z8GDV7ZmOejMwGg2kZg4Hy5ctnZi5dmkuXL2MwGHI+NtuHwXzPa2FtAsBw8SLOdpknFE62thguXMhRpry9fgeXVdGilC5ZkkvXrlGzcmUiDhzgTloa8QYDR0+e5Gy2x5ol83/oL04lJqKAgR9+SOchQ1j8fb52v49FXsilLTs65uwvzp2jvLFPyegv0tvyN9/gP9C8V7Fzc+GCAXv7zPe9vb0z58+b9hnnz+csc+GCaZkjRw5QrpwdFStWMWve8+cNODrmLa+DQ2aZhIQ4Dh8+wNCh3Rk58jX++su8A6AP1Sc/xHGkoGU/Hjg7O5OcbJo7OdmAk1PW1+ac8douXLiAo/H94ODgwAUz93PJydmPXw+XN3uZR0XpihW5kmVG2tWEBEpXrHjP7QXBEuu4YkU74uMz++GEhAs5bg2IjT3Lc89VpHJlR4oWLYKfX1NcXPTjd0zMKbp0aQZA587NKFOmJLa2pQvuBTwy7j4C/yzLo/ptBYeBL5RSnwMbNE3bqZQC+Mm4/yDQxfhzc6ArgKZpEUopO6VUmftsz243sEwp9UOWv/+wmgK1gd3GfMWAqDz+DZRSg4HBAAv/7/8YXED3Yc396iv69ehBqZIlC+T58oOjrS3bVqygXJkyHDl2jHcnTCB08WKsS5Uq7Gj3ZIn1DHD8xAmmz57N0vnzCzvKY8cS20RXd3dOJCbSdcwYKjg40OC55yha5FEdX9alpaVx8OhRVs+dy9PFi9P/gw9wc3WlWcOGhR0tV5aWF2BucDD9eva0qLac3fbtG2jVyryzBvLD3btpXLt2hdmzf+Cvvw4TGDic5cvDMX7+EGaglJL6FY+sy5evM2TIAr7/KoMiegAAIABJREFUfjR372r88sufVKumD3CMGvUVc+e+Rf/+bYmMPEJCwnnS0izvRFUUvEdycEDTtGNKqYbo9+kHKqXS5wDeMv43jXzKrmna20qpJkBH4KBSqpGmaQ87TKyAMOPsgP+SYRGg39SWnJynufNODg4kZblCajh3Did703UbneztOZucjLOjI3fu3OHa9euUK1uWmN9/Z/P27UxfsICrKSkUUYrixYrxWteu/+XlPDizvT1JWa5KGc6fz5nZzo6z587h7ODAnbQ0PXOZMiilMq5iu9WowTPly3MqIYE6zz1n3swWVs9Ojo4kZbnCYzAYcMpyNTO9zNmkJJydnPS8KSmUM97/l2Qw4D9yJJ8HBPCMi4vZcubInGVhNoPBgFOW2Q+gX7k6e/Yszs7OeuZr1yhnY4OTk1POx2a5EmqWvBbWJkCfKZCU5SqY4eJFnOzscpQ5e/48znZ2+nvvxg3KlS6NUoqP+vfPKNfr44+pYpzFYdbM/6G/cLa358U6dbAtWxaAlo0bczQ21qwn25aWF3Jpy8nJOfsLBwfOGgyZbTklJbMtb9vG9HnzTNty9+5mybp+/Qo2bfoBgBo16nD+fOb7/vz5JOztTfsMe3unHGXs7DLLpKXd4Zdfwpg9O6/XBh5OSMgKNm7U8z73XB2Sk/OW99y5zDL29k40b+6BUoqaNeuiVBGuXLmEjY2tWbI/VJ+cfhxJ75OzHEcK0ooVK1i9Wq9nN7c6JrmTkpJwdDTN7ejohMGQ9bUlZbw2Ozs7kpOTcXR0JDk5GVvb/K/flStX8OOPuec1GB4ub/Yyj4priYmUdXEhfY5AmUqVuJaYyLXERKq0bp1RrkylSsRlu90xP1liHb/zjhdvvqnfcrZ//3FcXByAPwCoVMmOxMScpycbNuxnw4b9ALz5pmfGAMDZsxfp2nUKAKVKlaBr15e4cuV6AbwKYekeycs+SqkKwA1N074B/g+43yejneiL/6GUao1+68HV+2y/BmTMq1FKVdM0ba+maZ8C54C8nAntAV5WSlU3/q1SSqkauZQzec78VKdmTeISEog/c4bU27cJDQ/HvXlzkzLuzZuzZpN+Z8bm7dtp2rAhSim+nTePiFWriFi1in7du/PW66+b/eQEoM5zzxGXmEj82bN65u3bcW/WzDRzs2as2bJFzxwZSVPjfYEXL1/OWGgu/uxZ4hITcSmAExRLq+c6zz9P3N9/E5+YqOfdvBn3LAdlAPdWrVizfr2ed+tWmr74Ikoprl67xuChQ3l/2DAa1a9v1pwmmevUIe70aeITEkhNTSV040bc27QxzdymDWtCQvTMmzfTtGlTlFK4t2lD6MaNpKamEp+QQNzp09StW9e8eS2sTQDUqV6duLNniTcY9My7d+P+wgummV94gTU7duiZ9+yhqZsbSin+uXWLGzdvArA7JoaiRYtSvQAGjv5Lf9H8hRc4duoU/9y8yZ20NPYfOkT1ypUlb/bMtWoRFx+f2Za3bsW9RQvTzM2bs2bjRj3ztm00bdRIb8tffknEmjVErFlDv549eatfP7MNDAB4e/fJWESwWbN2hIevRdM0/vgjmlKlSmNrazooaGvrSMmS1vzxR7S+Pkn4Wpo2bZux/7fffqFSpao4ODhnf6p84evbh4ULQ1i4MISXX27H1q163t9/1/Pa2ZnmtbPT8/7+u55369a1NGum533ppXZER+8FICHhFHfu3KZs2XI5njO/1HFzy+yTb98m9Oefcx5HWrdmzbp1AGwOC6Np48aFcqW9T58+rFkTwpo1IbRt246QEL2eo6OjKV26dMZtAukcHR2xtrYmOlqv55CQtbi76/Xs7u5OSMhaAJPt+enVV/uwenUIq1eH4O7ejnXr9LwxMdFYW5fGwcE0r4ODnjcmRs+7bt1a2rTJ/1z54a9166hrnAFbsUkTbl25QkpSErGbN1O1fXtK2NhQwsaGqu3bE7t5s9lyWGIdz5+/kQYNhtOgwXDWrt1L3776Z6AmTZ7jypUbJCVdyvEYBwd9MNnGphTvvNOB4GD92GJnVzrjvTh2bDeWLjXv2hmPrsJejNDyFiR8JGcOAHWA/1NK3QVuA0OA1fcoOwFYqpQ6BNwA+j1g+3pgtVLKFxiKvjihK/osgHAg5j652iqlErL83h3oD6xUShU3bhsHHMv2uG3Ah0qpaPRvMMi3G0mtrKz4dMQIBr3/Pml379K1Y0dcn32WWcHBuNWsSdvmzenWsSOjAwPx6NWLsmXKEDRhQn49/b/LXLQon/r7M2jsWD2zpyeuVaowa9ky3GrUoO1LL9GtQwdGT52KR79+lC1dmqCPPwZg/+HDzP76a6yKFqVIkSJMfO89bMrkdrdIPme2sHq2srLi0zFjGPTOO3peX19cq1Vj1vz5uNWuTdvWrenm58focePw8PHR806dCsA3333H3/HxzFu0iHmL9AktSxcswM4MV09yZB43jkGDBumZu3TB1dWVWbNn4+bmRlt3d7p168boMWPw8PSkbNmyBH3xBQCurq50eOUVvDp1omjRonz6ySdmX8jN0toEGN97AwcyaPJkPXObNri6uDDru+9wq1aNti++SDd3d0bPmYOHvz9lra0JGjECgAtXrjAwMJAiRYrgZGvLtKFDCy7zv+wvypYuTf+uXenm749SipaNG9PazN8OYWl5wdiW33+fQcOH65k7dcK1alVmLVqEW61atG3Rgm7e3oyeOBGPbt30thwQYPZcD/Lii63Yv38HAwZ4UKLE04wY8VnGvnff9WXevBDjz+OZMWMst27d5MUXW/Liiy0zyu3YsZHWrTsWSN7GjVuxd+8O+vXzoHjxpxk1KjPvW2/5snChnnfo0PFMn56Zt3FjPe8rr3Tliy8+4s03O2Fl9RSjR08164m4lZUVn370EYPefpu0tDS6du6Ma/XqzJo7F7fnn6dtmzZ069KF0WPH4uHlpffJ0zK/XtHd05OUlBRu377N1ogIli5aRHXjYpvm1KpVKyIjd+DpqbeLzz7LrOfOnX1Zs0av508/Hc/YsXo9t2jRkpYt9XoeNGgwI0cOZ/Xq1VSoUIGgIPN+ZXKLFnpeLy89b2BgZt5u3XxZvVrPO27ceMaNG8vNmzdp3rwlLVroecPDw/jsswAuXbrIO++8Rc2atVi4cInZ8nb59luqtG5NSXt7RsTHs338eIo89RQABxcu5PjGjbh6eTE0NpbbN24QYlxb5+alS0QGBPDmfv0qd+SkSdy8lPNk1xwsrY4BNm48gJdXI2JjF3Ljxi3eeGN2xr7ffptJgwb6t3XNmvUm9epVAWDSpO85flz/WurWreswZUpf44KrR3n33S9zPIcQuVGFuQK8yEUebysodMYriRalRInCTpB31taFnSBvLLGOsy0aZxGyTJO0CIUw3fiJZGH9xcnL5h14NAerR/XSyn0842z+b53JT3etCv6bDv6rO3cKO0HeTClueespjL1lWR+TAYoXz9N6548ETVtneY0jF0r9WOgNRtO6WlRdWuDhTQghhBBCCCGEuB/Lm9Zf2B7JNQcKk1LKUykVne3fmsLOJYQQQgghhBDiyaCUslVKhSmljhv/m2OhGaVUm2znrTeVUn7GfcuUUqey7HvgYmIycyAbTdM2A+ZbIUUIIYQQQgghhJlZ/MyBD4FwTdOmKqU+NP4+JmsBTdO2AfVBH0wAYoEtWYqM1jTtXmv35SAzB4QQQgghhBBCiEeLL/C18eevAb8HlO8G/Kxp2o1/+4QyOCCEEEIIIYQQQuQzpdRgpdSBLP8G5+HhTpqmnTX+nAQ4PaB8L2Bltm2TlVKHlFJBWb5d757ktgIhhBBCCCGEEI+Zwr+tQNO0RcCie+1XSm0FnHPZ9XG2v6Mppe757QtKqfJAHUxvjx+LPqhQzJhhDDDpfnllcEAIIYQQQgghhChgmqa1u9c+pZRBKVVe07SzxpP/5Pv8qR7AGk3Tbmf52+mzDm4ppb4CRj0oj9xWIIQQQgghhBDiMXP3Efj3n6wD+hl/7geE3Kfsq2S7pcA4oIBSSqGvV3DkQU8ogwNCCCGEEEIIIcSjZSrgoZQ6DrQz/o5S6gWlVHB6IaVUFcAF2JHt8SuUUoeBw4A9EPigJ5TbCoQQQgghhBBCiEeIpmkXgLa5bD8ADMryexxQMZdy7nl9ThkcEEIIIYQQQgjxmCn8BQktjdxWIIQQQgghhBBCPOFk5oAQQgghhBBCiMeMzBzIKxkceNSkpBR2gjxJrVS1sCPkWbGUi4UdIc+SU0oWdoQ8sS7sAP9CSRubwo6Qd9YWVtNWFnjISUgo7AR5Z2HtwgLfeZQoUdgJ/oWbNws7QZ4UsbpT2BHyrFhhB8ijsbfu+ZXpj6wpxVVhR8izmBjLq2fx5JLbCoQQQgghhBBCiCecBV7GEUIIIYQQQggh7kduK8grmTkghBBCCCGEEEI84WTmgBBCCCGEEEKIx4zMHMgrmTkghBBCCCGEEEI84WRwQAghhBBCCCGEeMLJbQVCCCGEEEIIIR4zdws7gMWRmQNCCCGEEEIIIcQTTmYOCCGEEEIIIYR4zMiChHklMweEEEIIIYQQQognnAwOCCGEEEIIIYQQTzi5rUAIIYQQQgghxGNGbivIK5k5IIQQQgghhBBCPOFkcOAxEHngAJ6DBuExYACLfvghx/7U1FSGT5mCx4ABdB8+nASDAYB1ERH4vvtuxr+aXl78ceJEgWTWNI0pUwLx8vKgSxdvfv/9aK7ljh49QufO3nh5eTBlSiCapgGwefPP+Pl1pG7dmhw9erhAMkdGReHZsyce3bqxaPnyHPtTU1MZPm4cHt260X3gQBLOngXg0NGj+Pbti2/fvvi8/jph27cXSF5N05g5M5BevTzo18+bv/7KvY7/+usI/fp506uXBzNnZtbx0qVz6Ny5BW+84csbb/gSFbWjQDJ//nkgPj4e9OjhzR9/5J7599+P0L27Nz4+Hnz+eWbmoKDP6dz5FXr08GbkyHe5du2qWfNG7tqFp7c3Hl5eLAoOzrE/NTWV4aNG4eHlRffevUlITATg0uXLvD5gAA0aN2bS5MlmzZgj8+7dePr54eHjw6KlS3PPPGYMHj4+dH/9dRLOnAFg9549dOndG+/u3enSuzdR+/YVXGYLq2dL7JP/bR3v/uUXuvTogXfnznTp0YOovXsLJC/o/cWMGYF06+bBa6/du4/7888j9OnjTbduHsyYkdlfLFw4k9de86ZvX1/ee28A584ZzJ7Xkvo3gMhffsGza1c8Ondm0bJlOfanpqYyfOxYPDp3pnv//hn9xaGjR/Ht3Rvf3r3x6d2bsG3bzJ41I7OF9XGWlhcs7zOcz5IljDIYGHL43s/1yqxZDD1+nLdjYnBu0CBje72+ffE/dgz/Y8eo17ev2bOm0zSNpUsD8ff34P33vTl5Mvc6PnHiCCNHeuPv78HSpZl1HBf3Jx991JORI72ZOvVtbtxIKbDswrL9q8EBpVScUsr+vz65Uqq1Uuqlf/m4DXko30IpdVQpFa2UaqaU8rrP371iLPenUmp6ln0+SqkP/20updRwpVTJh838sNLS0pg0bx7BAQGELlzIhu3biT192qTMqi1bKGNtTdjSpfT382O68eDj4+5OyLx5hMybx7RRo6jk5EStatXyO2Kudu6M5PTpOEJDtzB+fACBgRNyLRcYOIEJEwIIDd3C6dNx7NoVCYCraw2CgubQqNGLBZI3LS2NSV98QfCMGYSuXMmGsDBiT50yKbNq/XrKlC5N2OrV9O/Vi+nz5ulZq1Xjx6VLCVm+nOCgID6dNo07d+6YPfOePZEkJMSxcuUWPvgggC++mJBruS++mMAHHwSwcuUWEhLi2Ls3MmNfjx79+eqrEL76KoRmzVqZPfOuXZH8/XccISFbGDcugM8+yz3zZ59N4JNPAggJ2cLff8exe7eeuWnTl1m1agM//LCeypWrsHTpQrNlTUtLY9LkyQTPn09oSAgbfv6Z2Gwncqt++okyZcoQtnEj/V9/nelBQQAUL1aM9/z9+WDUKLPlu2fmqVMJnjuX0B9/ZMOmTTkzr12rt+N16+jfpw/TZ80CoJyNDQtmzmT9qlVMnTSJD8aNK7jMFlTPltgn/5c6LleuHAvmzmX9mjVMnTyZDz76yOx500VFRRIfH8eqVVv48MMApk2bkGu5adMmMHZsAKtWbSE+Po49e/T+4rXXBvHNN+tZvjyEl19uzdKl88ya15L6NzC2i2nTCJ41i9AffmDDli3EnjxpUmZVSIjeLtasoX/v3kyfMwcwHveWLyfk228Jnj2bT6dMKZDjnqX1cZaWN52lfYaLXraMb1555Z77q3fogK2rK3NcXVk/eDAdFywAoES5crQaP57gJk0IbtyYVuPHU8LGpkAy//ZbJGfPxjFnzhbeeiuAxYsn5Fpu8eIJvP12AHPmbOHs2Tiio/U6/vLLj+nT531mzFhP48btWLcu56DvkyHtEfhnWQp75kBrIM+DA/9CH2CKpmn1geeAXAcHjHYayzUAOimlXgbQNG2dpmlT/0OG4UC+Dw4cOnaMyhUq4FK+PMWeeoqOrVoRvmePSZmIqCg6t2sHgGeLFkRFR2eMLKYL3bGDjq3Mf/KXbtu2cHx8/FBKUa9efa5du8q5c8kmZc6dSyYlJYV69eqjlMLHx4+IiHAAqlatxrPPVi2wvId+/53KlSrhUrGiXs/t2hEeGWlSJmLnTjp76U3Ls00bog4cQNM0ni5RAisrfXmPW6mpqALKvGtXOK+8otfx88/XJyXlKufPm9bx+fPJXL+ewvPP63X8yit+7NwZXkAJc9qxI5xOnfTMdeveu11cv55C3bp65k6d/Ni+Xc/crFnzjLquU6c+BkOS2bIeOnyYys88g4uLi94mOnQgPNvVsYht2+js4wOAp4cHUXv3omkaJUuW5IWGDSlerJjZ8uWa+cgRKru44FKpkp7Z05PwbDNZIrZvp7O3t565XTui9u1D0zRq16yJk6MjoH/wv3XrFqmpqebPbGH1bIl98n+p49q1amW2i+rVuXXzZoG0C4DIyHA6dND7Cze3+/dxbm56f9Ghgx87duj9RalS1hnl/vnnH5Qyb+9sSf0b6Ff/TfoLDw/Cd5jOIIuIjKRzx44AeLq7E7V/f87j3q1bZq/bjMwW1sdZWt50lvYZ7u+dO/nn4sV77q/p68sh44zQxL17KWFjg7WzM9U9PTkZFsbNS5e4efkyJ8PCqH6fQYb8tH9/OK1a6XVco0Z9rl+/yqVLpnV86VIy//yTQo0aeh23auXHvn16HZ85E0ft2vrgS926L7Nnz5YCyS0s330HB5RSpZRSoUqpGKXUEaVUzyy7hyqlflVKHVZK1TSWt1VKrVVKHVJK7VFK1b3XdqVUFeBtYITxSn0LpVR34/PEKKUicwR6AKVUe6VUlDHXKqWUtVJqENADCFBKrQQmAT2Nz9nzXn9L07R/gGigovFv91dKzTX+XM34Og4rpQKVUlnn6lgrpVYbZx6sULphQAVgm1IqX+fWGc6fx9nBIeN3J3t7DBcumJa5cIHy9vpED6uiRSldsiSXrppOR9y4YwcdW7fOz2j3lZxswNnZOeN3JydnkpMNOco4Od2/TEExnDuHs/EgDODk6Ijh3LkcZco7OQFgZWVFaWtrLl25AkDM0aN07N0bn9deY+IHH2R8aDKnc+cMODpm1p+DgzPnz5vW3/nzBhwcTMtknVr7008r6NfPmylTxnLt2hWzZ37YdpH1dd2rXYSE/MjLL7c0W1ZDcnK2rE4YDIYcZcoby2S0icuXzZbpQQzJyTgb2ygYM2dvxw+RefPWrdSuWZNiBXDSbWn1bIl9cn7V8eawMGrXqlUg7QL0Pi7rMSJ7/5VeJmt/4ehoWubLL4Pw9W3Fli3refPN98ya15L6NzAe9x6mv7jXce/IETr26IHPq68y8cMPC+S4Z2l9nKXlTWdpn+EepHTFilyJj8/4/WpCAqUrVrzn9oJw8aIBO7vM+rOzc+biRcNDl3FxcWX/fn2gICpqExcunC2A1I+iwp418PjNHHgFOKNpWj1N09yATVn2ndc0rSGwAEifszkR+E3TtLrAR8Dye23XNC0O+BII0jStvqZpO4FPAU9N0+oBPnl5IcbbHMYB7Yy5DgAjNU0LBtYBozVNe9X4HN8bn/P7+/y9coArkNsgxSxglqZpdYCEbPsaoM8SqA1UBV7WNG02cAZoo2lam1yea7BS6oBS6sCilSvz8rLzRcyff/J0iRLUqFKlwJ/7SVHv+ecJ/fZbVi9dysLly7l161ZhR3ogP79X+e67ML76KgQ7O0fmzv0vE2cKVnDwAooWLYqXV566EfEQjp84wfTZs5lUgFNYnzSW2Ccfj41lelAQk8aPL+woefL22yMICdlB+/berF79TWHHeSiW0r/Vc3Mj9IcfWP311yxctswijntgeX2cpeUVBeOddyazefO3fPBBF27evI6VVcHOVBSW60HDuIeBL5RSnwMbjCfw6X4y/vcg0MX4c3OgK4CmaRFKKTulVJn7bM9uN7BMKfVDlr//sJqin5DvNk5fKwZE5fFvALRQSsWgDwzM1DQtt3l7zQA/48/fAtOz7NunaVoCgFIqGqgC7LrfE2qatghYBMDJk9r9ymbnZG9PUpZRZsP58zjZ2ZmWsbPjrPFq1p20NK7duEG5MpnVX1DTV1euXMGPP+qLc7m51SEpKbNqDYYkHB2dTMo7OjqZTJvMrUxBcXJwICk5czqXITkZpyxXB9PLnDUYcHZ05M6dO1xLSaFc2bImZapVqULJkiU5dvIkdWrVyvecP/20gvXr9TquWbMOycmZ9XfuXBL29qb1Z2/vxLlzpmUcHPQytraZy4p4e3dnzJi38z0vwPffr+Cnn/TMzz//cO0i6+vKXmbdup+IjNzOwoXLzDqV1cnRMVtWA05OTjnKnE1KwtnZObNNFND9irlxcnQkKcsVYYPBkLMdp2d2csqROclgwH/kSD4PCOAZF5eCy2xB9WxJfXJGnv9Yx0lJSfgPH87nn31m9naxevUK1q3T+4tateqYHCOy9l/pHBxM+4vk5JxlADw9vXn//cG8+eawfM1rqf0bGI97D9NfGAym/UX2496zz+rHvRMnqFO7tnkzW1gfZ0l5Lfkz3INcS0ykrIsL6XMEylSqxLXERK4lJlIlywyuMpUqEWfGRaU3bVrB1q16HVevXocLFzLr78KFJGxtTevP1tbpnmUqVqzGJ5/o69mcOXOKgwfNl1s8Xu47c0DTtGNAQ/RBgkCl1KdZdqcPAafx4EGGh6Jp2tvoV/9dgINKKbsHPCQrBYQZZwTU1zSttqZpA/9FjJ3GmQvPAwOVUvXz+PisQ+P5Vjf3UqdGDeLOnCE+KYnU27cJ3bED96ZNTcq4N23Kmq1bAdi8cydN69XL+FBx9+5dft65s0A+iL76ah9Wrw5h9eoQ3N3bsW7dWjRNIyYmGmvr0jg4OJqUd3BwxNrampgY/X7cdevW0qZNW7PnzE2dWrWIi48n/swZvZ63bsW9RQuTMu7Nm7Nm40YANm/bRtNGjVBKEX/mTMZCTIlnz3Ly9Gkqli9vlpxduvTJWECwRYt2bNqk1/HRo3od29ub1rG9vSOlSllz9Khex5s2raV5c72Os967Gxm5lWefdTVL5p49+/D99yF8/30Ibdq04//Zu/N4q+b9j+Ovj5JGzQMJFxnSIDRpjlOJSpPhdn+6SDJEUtzcKOqiK1MkJelmTEgjRXNREpVwqUs0pzQiqT6/P75rd/Y5nbHOPmt9T5/n49Gjs9fe55x3u7XXWt/v+n4/3ylTXOYVK9LfL4oUKcqKFS7zlCnv0bixy7xw4TzGjBnF008Pp1ChQgnJG1OtalXW/Pgja9etc/vE++/TLNUw8GZNmjBh0iTADbmuW7t2rs29TUu1889nzU8/sXb9epd5+vTDMzduzITJkwE3VLVurVqICLt276Zbjx7cc+edXHRBdg+LR5HZs/fZp2PyocxH8R7v2rWLbrffzj09e3JRXIXvROnYsTNjx05k7NiJNGp0Ge+/744XK1cuo0iR9I9xK1e648X7779Ho0bueLF27ZpDr5s/fyannZbzc6B9Pb4BVKtSJeXx4sMPadYo5VSGZg0bMmHqVACmz5p16Hixdv36lOe9NWuoePLJic/s2THOp7w+X8Nl5ttJk6gerERQsU4d/ti5kz2bNrF6+nTOaN6cgiVKULBECc5o3pzV06cnLEfLlp0ZMmQiQ4ZMpFaty5g7173H3323jMKFi1GyZMr3uGTJchQqVJTvvnPv8dy571GrlnuPd+5009kOHjzIO+8Mp3nzaxOWO9rCnlLg37SCDBuuInIy8IuqvioiO4Cumfy8+bjifwNFpAlu6sEuEUlv+27g0O0SETlTVRcDi0XkclwnwbbUvyQdi4BhInKWqq4WkSJAxaCDI95uoFhmP0xVfxCRx4D7gOvS+F0dgHFAVj9tsd+7NYuvz5L8+fLx4K230rVfPw4cOECH5s2pfNppPDN2LFXPPptL69alY4sW9Hn8cZJuvJHixYrx1D+SF11YsnIlJ5UpQ6UENVbT07BhY+bNm0urVkkULFiIQYMeOfRcx45tefvtiQD069effv36snfvXho0aETDhu7CZObMD3nkkYFs3/4Lt912C+eeex4jRryUsLz58+fnwXvuoWvPnhw4eJAOV15J5TPO4JmRI6l63nlc2rAhHVu3ps9DD5HUsSPFTzyRpwYOBGDp8uW8+Mor5M+fn+NEGNC7N6Vy4a5mvXqNWbRoLtde697jvn2T3+MbbmjLyy+797hXr/488khf/vhjL3XrNqJuXfceDx/+OKtX/xeAk06qSO/eDyc8c4MGjVmwYC5t2rjMAwYkZ77mmraMG+cy9+3bn/79Xeb69RvRoIHLPHjwQPbt28ett94AQLVqNejXLzG58+fPz4P330/X7t09n/uVAAAgAElEQVTdZ69dOyqfdRbPPPccVc8/n0ubNqVj+/b06duXpFatKF68OE/9+9+Hvr9Zixbs2bOHP//8k49mzWL0yJGcleDK9Pnz5+fB++6j6223uf24bVsqn3kmzzz/PFWrVOHSJk3oeNVV9OnXj6Q2bdx+/JibTvLqm2/y09q1DBs5kmEj3UCn0cOHU7pUqcRn9uh99vGYfDTv8atvvOH2ixdeYNgLLwAwesQISpfOTt/+kbnkksZ8/PFcOnVK4oQTCtGvX/Lx4vrr2zJ2rDte9OnTn0GDko9x9eq548Xzzz/BTz/9gIhQoUJF7r33oYTm9en4BsF+ce+9dL3zTrdftGnjjhcvvODOe40b07FtW/r0709Su3bueBEsGbp0+XJeHDPGnfeOO44B992XK+c9345xvuWN8e0arv3rr3N6kyYULlOGu9euZU7//hx3/PEALB0xglXTplG5VSt6rF7Nn7/9xsQb3Gds7/btzBs4kJuXLAFg3sMPs3f79oTljHfhhY354ou59OiRRIEChbj99uT3uHfvtgwZ4t7jm2/uz7Bhfdm3by8XXNCImjXde7xgwRSmT38dgNq1k2jatEOu5Db+k9QVklM8KdICeBw4CPwJ3Kqqn4nIGuBiVd0qIhcDQ1S1iYiUAkbj5tr/BnRT1RUZbD8beDv4+T2Au3HD+QWYCfTUNAIGHQzvk7LjoBNQCBgMnBBs66eqk0RkDG5axNtBlunA8bgVDMal+rm9VfXK4HEhYDVQH7eywsWqeoeIVAZeDX7fB0BnVa2Yxvc/B3ymqmNEpAdwB66Gw2F1Bw7J5rSCsO07JfeqzeaUAnvSr1gbVVv2J/5kn5OKFs38NVFTOH/uVHnOUbmwNFiOyoWCZDluXeqyMh445ZSwE2TLL3v8mwtbsGDYCbKv8P5dmb8oSnw8XnhmX/4cX0Qr4R49IbzRd0eq3XKvLu0BqF491xbXSiiRgaG/+aoPePVeZtg5YNImIoWB31VVReRa4DpVbZsjP9w6BxLOOgcSzzoHcol1DiSedQ4knHUO5A7rHDCpWedA7rDOgfBY50D22ZH3yFwEPCdukugO4MaQ8xhjjDHGGGOMMUcs0p0DwbSGwak2/6Cq7cLIExOs2lAjzAzGGGOMMcYYY9LjX0HAsEW6c0BVp+PqAxhjjDHGGGOMMSZBIt05YIwxxhhjjDHGZJ+NHMiu48IOYIwxxhhjjDHGmHBZ54AxxhhjjDHGGHOMs2kFxhhjjDHGGGPyGJtWkF02csAYY4wxxhhjjDnG2cgBY4wxxhhjjDF5zMGwA3jHRg4YY4wxxhhjjDHHOOscMMYYY4wxxhhjjnE2rcAYY4wxxhhjTB5jBQmzyzoHImZDwTPCjpA9W8MOcCRKhR0g20qUCDtB9hQu6N8cry1bC4QdIds2bfIrs2/7McB+PDsmA0V3hJ0ge8rt+C7sCNlXsGDYCbJtX4VTw46QLQXy+3ceYf/+sBNkywkntAk7QrYtX65hR8i2CTUk7AjZVl39e59NzrDOAWOMMcYYY4wxeYyNHMguqzlgjDHGGGOMMcYc46xzwBhjjDHGGGOMOcbZtAJjjDHGGGOMMXmMTSvILhs5YIwxxhhjjDHGHOOsc8AYY4wxxhhjjDnG2bQCY4wxxhhjjDF5jE0ryC4bOWCMMcYYY4wxxhzjbOSAMcYYY4wxxpg85mDYAbxjIweMMcYYY4wxxphjnHUOGGOMMcYYY4wxxzibVmCMMcYYY4wxJo+xgoTZZSMHjDHGGGOMMcaYY5x1DuQBqsrQoYPo3DmJm25qzXfffZXm6779diU33tiazp2TGDp0EKoKwJgxz9KpU0O6dm1L165tWbRormXOA5lVlcGDB9GmTRJXX92ab75JO+/XX6+kU6fWtGmTxODByXmfemow7dq15OqrW9Or1+3s3r0roXkB5s2fT4vLLyepRQtGvvjiYc/v27ePnnffTVKLFnS65hrWrV9/6LkRI0eS1KIFLS6/nPkLFiQ8a4yq8vTTg7j22iS6dGnNt9+mv1906dKaa69N4umnk9/nmDffHE3DhuewY8cvCc87evQg7rgjiXvuac3336ed93//W0mvXq25444kRo9OzrtmzX+5//5r6NWrNY891p3fftuT0LyxzMOGDaJLlyS6dWvNqlVpZ/7uu5XcfHNrunRJYtiwlO/xe++9wo03tqRr1yt48cV/Jzzv8OGDuPHGJG69tTWrV6edd9Wqldx6a2tuvDGJ4cNT5p048RVuvrklt9xyBS+9lNi8scw+7ccA85YupUX37iR168bI8eMPe37fn3/Sc/Bgkrp1o9M997Bu82YAJs2ZQ9s77zz059w2bfjm++8Tn3fJElrccANJXbow8s03D8+7bx89Bw0iqUsXOvXowbpNmw4999/vv+eaO+/kiq5daX3zzfyxb1/C84LbLx59dBCtWiXRvn1rvv467f3iq69W0q5da1q1SuLRR5P3iyeeGEzr1i1p3741d911O7t22XnksLwLFtCidWuSWrVi5KhRaeft3ZukVq3o9Ne/Hsq7fccO/u/GG6lZuzYP/+tfuZI13jPP3MyqVSNYvnwoNWuekeZrrr66AcuXD2Xlyud47LEuh7afempZPvpoIMuXD2X27H9RsWLphGb18bzX5qWX6L15M7d++WW6r2n5zDP0WLWK7suXU6FmzUPba1x/PXd89x13fPcdNa6/PuFZo+1ABP74JVKdAyKyRkTK5MDPaSIilxzh9+0UkWUi8l8RGRL3XBsR+UcWvn9KOs/1FJHC2c2UFYsXz2P9+jW8+uoM7rlnIE89NSDN1z399AB69x7Iq6/OYP36NXz66bxDz3Xs+HdGjZrIqFETqVu3cSJiWuZczrxgwTx++mkNEyfOoF+/gTzySNp5H3lkAA88MJCJE2fw009rWLjQ5a1btz7jx0/hrbcmc9pppzN69IiE5j1w4AAPDxzIqJEjmTp5MlOmTmX16tUpXjP+7bc5sXhxPpw+nb9ffz1DhriP6OrVq5k6bRpTJ09m1Isv8tDDD3PgQO4ckBctmse6dWt4440Z3HvvQJ54YkCar3viiQHce+9A3nhjBuvWrWHx4uT9YvPmjXz66ULKlz854Xm/+GIeGzeu4dlnZ3DLLQN58cW087744gC6dx/Is8/OYOPGNSxb5vK+8MI/6dz5Hp58cjK1a1/GpEmHX8zmtE8/dZ+9MWNm0LPnQIYOTTvz0KEDuPvugYwZ4z57S5a4zMuWLeLjj2fywguTGDVqKh073pTQvEuWzGPDhjW89NIM7rxzIM89l3be554bwJ13DuSll2awYcMaPvvM5V2+fBGLFs1k2LBJjBgxlQ4dEpsX/NuPDxw4wMMvvMCoAQOYOmwYU+bNY/VPP6V4zfgZMzixaFE+HDmSv7dty5AxYwBo06QJE4cOZeLQofy7Vy9OKV+e885Iu3GTo3mffZZRjzzC1FGjmDJ7Nqt//DFl3g8+cHn/8x/+3r49Q4KG4v4DB+jz2GM8dNddTB01irFPPEH+fPkSmjdm/vx5/PjjGqZOnUH//gMZNGhAmq8bNGgAAwYMZOrUGfz44xoWLHD7Rb169ZkwYQrvvuvOI6NG2XnksLz/+hejnn+eqRMnMuX991n9v/+lzPvuu5x44ol8OG0af/+//2PIU08BcEKBAtx1xx3c27t3QjOm5fLLL6Jy5ZOpXPkWunUbxvDhtx72mlKlivH44zdw6aX9qFr1DipUKEmzZtUBGDLkRsaOnU2NGnfy8MPjePTRxDZgfTzvLRszhldbtkz3+bMuv5xSlSvzbOXKTO7WjSuGDwegYMmSNO7fn1F16jCqdm0a9+9PwRIlEp7X5B2R6hzIQU2AbHcOBOar6gVATeBKEakPoKqTVPWxo8jUE0hI58DChTNp3vwqRIQqVS7g1193sW3blhSv2bZtC7/+uocqVS5ARGje/CoWLJiZiDhZYpkTb+7cmVx5pctbvfoF7N69i59/Tpn3559d3urVXd4rr7yKOXNc3nr1GpA/vytLUq3aBWzevOmw35GTVqxYwWmnnkqlSpUoUKAAV7RqxcxZs1K8ZtasWbRr2xaAFi1a8MmiRagqM2fN4opWrShQoACVTjmF0049lRUrViQ0b8yCBTNp2dK9z+effwF79uxi69aU7/PWre59Pv989z63bHkV8+cn7xfPPvsot93WBxFJeN4lS2bSuLHLe/bZbj/evj1l3u3bt/D773s4+2yXt3Hjq/j0U5d3w4Y1VKlSC4Dq1euzaNGMhGf+5JOZXHZZ8mdvz560P3u//Zb82bvssqv4+GOXefLkN7j22m4UKFAAgJIlE3uXatGimVx6qct73nku7y+/pMz7yy8u73nnubyXXnoVn3zi8k6d+gZXX52ct0SJxOYF//bjFatWcdpJJ1GpQgUKHH88VzRqxMzFi1O8ZtbixbS79FIAWtSvzyfLlx820mHqvHlc0bBh4vN++y2nnXwylU46yeVt0oSZH3+cMu/HH9OueXOXt1EjPvniC1SVhZ99xjlnnMG5Z54JQMkTTyRfLnUOzJ49kzZt3H5Ro0b655E9e/ZQo4bbL9q0uYpZs9x+ccklyeeRGjXsPHJY3i+/TM57/PFccfnlzJw9O2Xe2bNp16aNy5uUxCeLF6OqFC5cmIsvvJATguNEbmrbtg5jx7qcixd/S4kSRahQoWSK15xxRnlWrdrA1q1utMhHHy2jQwd3aV6lSiVmzXLv7ezZK2jbtk5C8/p43vtp/nx+/yX9EVjntm3LirFjAVi/eDEFS5SgaIUKnNWiBd9/+CF7t29n744dfP/hh5yVQSeDMamF1jkgIkVEZKqILBeRlSJyTfBUDxH5XES+FJFzg9eWEpH3RGSFiCwSkerpbReR04HuwN3BCICGItIp+B3LRWRemoFSUdXfgWVAxeB3/V1Engu+PjP4fV+KyCARiR9fVFRE3g5GHrwmzp3AycBsEZl92C87Slu3bqZcuQqHHpcpU4GtWzcf9pqyZZNfU7ZsytdMmPAaN93UmsGD+7J7986cjmiZQ8i8ZctmKlRIzlK+fAW2bNl82Gvi/01pvQZg4sR3qF+/UeLCApu3bEmVtzybN6fMsnnzZk466SQA8ufPT7Fixdi+YwebN6f+t5Zn85aUJ/5E+fnnlO9h6v9zSHu/+Pln95r58z+ibNlynHXWubmS95dfNlO6dHKW0qUr8Msvm7P8mkqVKrNkibtg+uSTD9i2bWPCM2f1s1emTNr/D+vWreHLLz+jR49O9Or1N779NrEX/Nu2pcySlbxlylRg2zb3mvXr17By5Wf07NmJPn0Snxf82483b9tGhTLJAw3Lly7N5m3bDnvNScFr8ufLR7EiRdiealj7tPnzuaJx4keebd66lQplyybnLVOGzVu3Hp43eE183h/Wr0eAm/7xD9rdeisvjhuX8LwxWT2PlC+f+XlkwoR3aNDAziPZzrtlCycFr8mfPz/FihZl+44dCc2VmYoVS7N27c+HHq9bt+2wqQGrV2/knHMqctpp5ciX7ziuuqoulSq5z+Py5T/Qvn09ANq1q8eJJxamVKliCcvr43kvM8UqVmTn2rWHHu9at45iFSumu/3YFfaUAptWkB0tgQ2qWkNVqwIfBNu3quqFwHAgNlbqIeALVa0O3A+MTW+7qq4BXgCeUtULVHU+8CDQQlVrAG2yEk5ESgKVgbQ6E54BnlHVasC6VM/VxI0SqAKcAdRX1aHABqCpqjbNyu/PTW3aXMdrr33Iiy9OpHTpcjz//NEMkMgdljn3jBo1nHz58tGqVZY+OiYb9u79nVdeGcFNN90VdpQsu+22fzF9+uvce2979u79lfz5c/+uVXYdPHiA3bt3MnToW3Trdi+DBvU87A5ylBw44PI+9dRbdO16L48+Gu28Pu7HAMu//ZZCJ5zA2aedFnaUDB04cIClX33F43378vpTT/HRwoV88vnnYcfKlpEj3XnkyivtPHKs2LHjV269dTjjxvVh/vzHWLNmCwcOHASgd++Xady4Kp9//jSNG5/PunVbDz0XRT6e94w5UmEuZfgl8ISIDAamqOr8YCjiu8HzS4H2wdcNgA4AqjpLREqLyIkZbE9tITBGRN6K+/npaSgiy3EdA0+ralpj4OoBVwVfvw4MiXvuU1VdByAiy4DTgQyr2ohIN6AbwODBI/jb37plEtHdgZ469S0Azj23Glu2JMfcunUTZcqUT/H6MmXK8/PPya/5+efk15QqlXz35corO9G3b/dMf/+RsMyJzzxu3Gu8+67Le/751dgUV9Bq8+ZNlCuXMm+5cuVT/JtSv2bSpHeZN28OI0aMSfhQ4fLlyqXKu5ny5VPmLV++PBs3bqRChQrs37+f3bt3U7JECcqXL3/495Yrl7Cs7777GpMnp71fxP+fx6S1X5QtW571639i48Z13HBD20Pbb7qpPSNHjqd06bLklA8+eI2PPnJ5zzqrGtu2JWfZtm0TpUqlzFuqVPl0X1Ox4pk88MBoADZs+IGlS+fkWM54Eye+xrRpLvM552Tts7d1a9r/D2XKlKdBgyREhHPPrY7IcezcuZ0SJUrlWN7Jk1/jgw9c3rPPrpYiS1bybt26idKlk/PWr+/ynnNOYvKCf/txvPKlS7Mp7s775m3bKF+69GGv2bh1KxXKlGH/gQPs/vVXSp6YfIkwdd48rmiU2DvZh7KUKcOmn5PvtG7eupXyZVKWWCpfujQbf/6ZCmXLpshboUwZalWrRqnixQFoVLs2X61eTb0LL0xI1jfeeI133nH7RdWqWTuPxE8XSP2a9957l7lz5zBqlJ1HjihvuXJs3LQpOe+ePZQMYQ75bbe14uab3bSXJUtWUalSWeAbAE45pTTr12877HumTFnClClLALj55haHOgA2bvyFDh0eBaBIkYJ06HAJO3f+mqN5fTzvZcfu9espXqkSsTECJ55yCrvXr2f3+vWc3qTJodedeMoprJkzJ4yIEeHfnfuwhTZyQFW/Ay7EdRIMEpEHg6f+CP4+QA51Xqhqd6AfUAlYKiIZTeCcH4wwOB+4SUQuyOav+yPu6yz9G1R1pKperKoXZ6VjAKBdu86HCtvVr38ZM2a8h6ry9dfLKFKkGKVLpzyhlS5djiJFivL118tQVWbMeI/69d1czPi5u/Pnf8Rf/lI5SxmyyzInPvM113Rm3LiJjBs3kaZNL2PKFJd3xYplFC1ajLJlU+YtW9blXbHC5Z0y5T0aN3Z5Fy6cx5gxo3j66eEUKlQox7OmVq1aNdb8+CNr161j3759TJ02jWZNUw60ada0KRMmTgRg+vTp1K1bFxGhWdOmTJ02jX379rF23TrW/Pgj1atXT1jW9u078/LLE3n55Yk0bHgZH3zg3uevvnLvc5kyKd/nMmXc+/zVV+59/uCD92jQ4FLOPPMcJk/+hPHjZzF+/CzKlq3ASy+9m+MNqpYtOzNkyESGDJlIrVqXMXeuy/vdd8soXLgYJUumzFuyZDkKFSrKd9+5vHPnvketWm6/2LnTXQAePHiQd94ZTvPm1+Zo1pi2bTszYsRERoxwn72PPsr8s1e4cPJn76OP3qNePZf5kksuY9kyNx993bof2L//T4oXL3nY7zwarVt3ZtiwiQwbNpF69S5j5kyX95tvXN5SpVLmLVXK5f3mG5d35sz3qFvX5a1X7zKWL09sXvBvP45XrXJl1mzYwNpNm9j3559MnTePZrVrp3hNszp1mDDTDQWevnAhdatXP9Q4PXjwIO8vWJBrnQPVzjmHNevXs3bjRpd3zhya1auXMm+9ekyY4eYyT583j7oXuLnPDS6+mO9++IHf9+5l/4EDLFmxgrMSONrhuus68/bbE3n77Yk0a3YZkya5/WL58vTPI0WLFmX5crdfTJr0Hk2bun15wYJ5vPzyKJ591s4jaeatWjU5759/MvX992kW17ADaNakCRMmTXJ5P/yQurVr50pdj9Sef34aNWv2pGbNnrz33mKuv969r3XqnMPOnb+xadP2w76nbFnXoVWiRBFuu+1yRo1y+3fp0sUO/Rv69u3I6NEf5XheH8972fHtpElUD1YiqFinDn/s3MmeTZtYPX06ZzRvTsESJShYogRnNG/O6unTQ05rfBLayAERORn4RVVfFZEdQNcMXj4f6AwMFJEmuKkHu0Qkve27gUO3B0TkTFVdDCwWkctxnQSHd3HGUdUfROQx4D7gulRPL8KNWBgHZPUIsRsoBmzN7IXZVbduYxYvnsvf/pbECScU4r77Hjn0XNeubRk1yp0Ee/bsz2OP9WXfvr3Urt2IOnXcRdGIEY+zevV/EYEKFSrSq9fDOR3RMoeQuUGDxixYMJc2bZIoWLAQAwYk573mmraMG+fy9u3bn/79+/LHH3upX7/RoTmhgwcPZN++fdx66w0AVKtWg379Epc5f/78PNivH127duXAwYN0aN+eypUr88zQoVStWpVLmzWjY8eO9LnvPpJatKB48eI89cQTAFSuXJnLW7ak1ZVXki9fPh584IFcK9hVr15jFi2ay7XXuve5b9/k9/mGG9ry8svufe7Vqz+PPOLe57p1G1G3bu40SlK78MLGfPHFXHr0SKJAgULcfnty3t692zJkiMt78839GTbM7ccXXNCImjVd3gULpjB9+usA1K6dRNOmHRKeuXZt99nr0sV99nr3Ts58yy1tGTHCZe7Roz9Dhrj3uFatRtSu7TK3bNmBJ564n5tvvpL8+Y+nT5/HEnpxXatWY5YsmcuNN7p94u67k/Pefntbhg2bGHzdnyefTM5bq5bL27x5B5566n66d3d577knsXnBv/04f758PNi9O13793fHi8suo/Jpp/HMq69StXJlLq1Th45JSfR58kmSunWjeNGiPHXvvYe+f8lXX3FS2bJUipvvnfC8d9xB1759Xd4WLah8+uk8M2YMVc8+m0svuYSOl19On8ceI6lLF4oXK8ZT//wnAMWLFePvHTrQ8Y47EBEa1a5NkzqJLeAW07BhY+bNm0urVm6/GDQoeb/o2LEtb7/t9ot+/frTr19f9u7dS4MGjWjY0O0XjzziziPdurnzSPXqNXjwQTuPpMh7//107d6dAwcO0KFdOyqfdRbPPPccVc8/n0ubNqVj+/b06duXpFatXN5/Jy9t2qxFC/bs2cOff/7JR7NmMXrkSM4KClcm0rRpn9Gq1UWsXj2C3377gxtuGHrouS++eJqaNXsCbrnDGjVOB+Dhh8exatUGAJo0qcajj16PqjJv3lfcfvsLCc3r43mv/euvc3qTJhQuU4a7165lTv/+HHf88QAsHTGCVdOmUblVK3qsXs2fv/3GxBvcZ2zv9u3MGziQm5e4ERvzHn6YvdsP77gxJj0S1jxGEWkBPA4cBP4EbgXeBi5W1a0icjEwRFWbiEgpYDRuDv9vQDdVXZHB9rODn3UQ6AHcjZsmIMBMoKem8Q8POhh6q+qVweNCwGqgPm4FhItV9Q4RqQy8ChTC1UrorKoV0/j+54DPVHWMiPQA7sDVWUi37sCGDUR3YqkJjW+r0BQuGN25g+nZstW/xVviRqN6wbf9GGD//rATZF/RomEnyJ5yO74LO0L2FSwYdoJs21fh1LAjZEuB/P6dR3w7YMgJHcOOkG3Ll08KO0K2TaiR+yM9jlZ/Vf9Cp0Gkc+jtKtXXvHovQ+sc8JmIFAZ+V1UVkWuB61S1bU78bOscMGnxrVFlnQO5wzoHEs+za33AOgdyhXUOJJx1DiSedQ7kDuscCI91DmRfmAUJfXYR8Jy4cZ47gBtDzmOMMcYYY4wx5hAPOxlDdkx2DgRTGgan2vyDqrbLyvcHyyPWyPFgxhhjjDHGGGNMCI7JzgFVnQ5Y6U5jjDHGGGOMMYZjtHPAGGOMMcYYY0xediDsAN7xrwKXMcYYY4wxxhhjcpR1DhhjjDHGGGOMMcc4m1ZgjDHGGGOMMSaPsWkF2WUjB4wxxhhjjDHGmGOcjRwwxhhjjDHGGJPH2MiB7LKRA8YYY4wxxhhjzDHOOgeMMcYYY4wxxpgIEZFOIvKViBwUkYszeF1LEflWRFaLyD/itv9FRBYH28eJSIHMfqd1DhhjjDHGGGOMyWMORuDPUVkJtAfmpfcCEckHDAMuB6oA14lIleDpwcBTqnoWsB24KbNfaJ0DxhhjjDHGGGNMhKjqN6r6bSYvqw2sVtXvVXUf8CbQVkQEaAa8HbzuP8BVmf1OK0gYMSefjCTqZ4tIN1Udmaifn9N8ywuWOVni+h0T9R6XK5fTPzGZb5ltP84dvmVOWN5yZ+f4j4zx7T2GxGXOdCzpEUrce+zfeYQCiXqXE5NZdVJO/rgU7LOXrLpqTv/IQ3x8n3OT6qSEtauySkS6Ad3iNo3M4f+zisDauMfrgDpAaWCHqu6P214xsx9mIweOLd0yf0mk+JYXLHNu8C0v+JfZt7xgmXODb3nBMucG3/KCZc4NvuUFy2wSQFVHqurFcX9SdAyIyEcisjKNP23DyGsjB4wxxhhjjDHGmFymqpcd5Y9YD1SKe3xKsG0bUEJE8gejB2LbM2QjB4wxxhhjjDHGGP8sASoHKxMUAK4FJqmqArOBjsHrugATM/th1jlwbPFtTpJvecEy5wbf8oJ/mX3LC5Y5N/iWFyxzbvAtL1jm3OBbXrDMJmJEpJ2IrAPqAVNFZHqw/WQRmQYQjAq4A5gOfAO8papfBT/iPqCXiKzG1SB4KdPfqQkskmGMMcYYY4wxxpjos5EDxhhjjDHGGGPMMc46B4wxxhhjjDHGmGOcdQ4YY4wxxhhjjDHHOOscyMNEJF/YGYzJaSJyqYi0FpHjw86SF4jIcSJyddg5jMkpInJCGttKhZElLwqOGZeEnSOvE5G7srItSkSkU1a2RYWIzMzKNmOOJdY5kLetEpHHRaRK2EGywteDtIjsFpFdqf6sFZEJInJG2PlSE5EKIlIh+LqsiLQXkcBx5IsAACAASURBVPPDzpUVIvIEUB+oQRaWYwlD8H6m/nOpiJQLO1taVPUgcG/YObJLRDqJSLHg634i8q6IXBh2rqwI9oknReQJEWkXdp70ePwevxvfeSgiJwEfhpgnXSJSKqM/YedLS3DMGBZ2juwSkVeysi1CuqSx7e+5HSKb+mZxW6hEpGDw+SojIiXjPnOnAxXDTZc5X6+XjR/yhx3AJFQN3FqXo0TkOGA08Kaq7go3VkoiUhAoTHCQBiR46kQ8OEgDTwPrgNdx2a8FzgQ+x73nTUJLloqI3AL8w30pg3EXGiuBR0Xk36qa6RInuSnoDBioqjuCTacCsbvcX4aTKlM34ZacmR08bgIsBf4iIg+rahQvRj8Skd7AOODX2EZV/SW8SJl6QFXHi0gD4DLgcWA4UCfcWBkTkeeBs4A3gk23iMhlqnp7iLHS4+V7DLwHvCUiHYFKwCSgd7iR0rUUUNy541Rge/B1CeAn4C/hRcvQTBHpALyr/ix7laITPBhdeVFIWdIlItcBf8WdMybFPVUMiOQxWUQuB1oBFUVkaNxTJwL7w0mVoVuAnsDJuM9g7LpzF/BcWKEykweul40HbCnDY4SINMY1XksAb+MaXKvDTeUEw+RiB+n1pDxIv6iqkT1QA4jIclWtkWrbMlW9IK3nwiQiX+Iu7AsBPwJnqeqm4CQzW1UvCDVgKiJSH3gAmIa7U9UKuAcoCLyhqs+EGC9NwRq016vq5uBxeWAscB0wT1WrhpkvLSLyQxqbVVUjN/IlRkS+UNWaIvIo8KWqvh7bFna2jIjIf4HzYg2qoOP2K1U9L9xkh/P1PQYQkduBlsDpwC2q+nG4iTImIi8CE1R1WvD4cuAqVb0l3GRpE5HdQBFcw28v7rytqnpiqMHSICJ9gftx573fYpuBfcBIVY3UnW0ROQ3XKfQorjM/ZjewIljTPFJEpA5wLvAw8GDcU7tx1xbbQwmWCRHpoarPhp0jq3y/XjZ+sM6BPCzoFb8CuAF3gfQK8BrQEHhEVc8OL93hfDtIx4jIJ8BTuE4XgI5AL1WtG+skCC9dSiLyuapeGHydouMiyhf9IvI33CiHoao6KZOXh0pEvlbVKnGPBdf4qxLl99g3IjIFd3GUBFwI/A58GqXOuLQEuW9X1R+Dx6cBz6lq63CTHc6391hEesU/BK4HVgBfAKjqk2HkygoR+VJVq2W2zRw5EXk0ah0BeUXs2kJEXlfVv4adJzvE1c84nbjR1Ko6NrRAWeDr9bLxg00ryNtW4YY2P57qrsnbItIopEwZ2SQixVR1t4j0w12MDlLVz8MOlonOwDPA87jhoYuAv4lIIeCOMIOlQUXkeFX9E9dxBBwaqha5GiQikh9oAWwBrgLuFpGuuOHOy0MNl745QaNqfPC4Q7CtCLAj/W8Lj4gUBnoBp6pqNxGpDJyjqlNCjpaRq3F3hoeo6o5gXnmfkDOlS0Qm444PxYBvROTT4HEd4NMws2XAq/cY997Gezed7VG0ITjvvRo87gxsCDFPpoIRZ5VxI7kAUNV54SXKmKr2FZGKwGmkbAhGMrOItAcGA+VwnV2RHZ0BFBCRvwJ1gtwpqOq7aXxP6IKaE2cCy4ADwWbFjfaLLFV91sdODeMHGzmQRwWjBv6pqg+HnSWrRGSFqlYP5rcOws1vfVBVIzm/VUQGq+p9ItJJVcdn/h3hE5FTgQ2phyUGF0znqepH4SRLW9DI/gQ3x+4UVe0iIifjhi6qqt4casA0BCMF2gMNgk0LgXeiPC9XRMbh5l1er6pVg86Cj6M06iU1EXlFVf8vs21REUztSpeqzs2tLFklIgOBebh94dfMXm+OXFAcrT8Q67ifBzwU1bofQSftXcApuIZVXeATVW0WarAMiMhjuJpAXxPXEFTVNuGlSp+IrAZaq+o3YWfJTHDd1hnXoZh6dJ+q6o25nypzIvINUCXK5+e0pNepoap3hpfK5BXWOZCHicinqlo77BxZ5dv81mD+fnVgaWyovslZsWG1IlIAWBT/PovIBaq6LMR4R0REPlHVemHniCcin6nqxfGft6jVy0gtfopM8Dgf7rgR2dVZgowfqWrTsLNkhYjcgJuGVg83d3g+rm5GJFcKiRGRD4FOGhQyDe5wv6mqLcJNlncE579auOPyBSJyLm664mF3jaNCRL4FqqvqH2FnyQoRWaiq9cPOkR0icpNGrLBxRkRkPHCnqm4MO0t2+NqpYfxg0wrytoUi8hyHVyCP6jD99SIyAje/dbC4taojN9Q9zge4ytJFRWQXwZC/2N8RHfoHHComlfqkshP4DLhHVb/P/VRpGhHUdABIMV/Yx46BQMHMX5Lr9gXTYGJF8s4EInkBHV9cLO5zB0FxsdCCZYGqHhCRgyJSXFV3hp0nM6r6MvCyuKVPr8ZV/O9G9Ifpl9XkFU5Q1e0S0aVEY0TkbNz7ezophwlH9U78XlXdKyKIyAmq+l8ROSfsUJn4HjieiB7bYuKG5X8WjOp6j7jMUR2iH3gzmB4T6SlqqaZ5fR1M84p/jyM5miTOSqAC4FWnhvGDdQ7kbbEhwfFTCxSI6sWGV/NbVbUP0EdEJqpq27DzZJM3yy9G7S57DohiT39/XGdXJRF5DahPRNfTVtVHcUtv+lpcbA/wZXB3O77TNnLDQUVkFFAF2IwbNdARd4yIugMicqqq/gSHij5G8XMXbzzwAjCK5GHCUbZORErgGq4fish23Ao4kSMiz+L+/38DlolbDz6+IRi1z158cdLfgOZxj5XkWhpRNBo3Re2S4PF63L4dqc4BYEjYAY5EHujUMB6waQUmcoI7PPEFjn4KMc5Ri+gwci+WX0w9dDwviOq/SURK4+YNC26o8NaQI2UoqO3QDlfbQYH5qvpeuKkyJyJd0tisUSwkJSITcEtmfQ3MxU0piMqoonSJSEvcKJK5uP25IdBNVaeHGiwDIrJUVS8KO8eRCOppFAc+UNV9YedJLZ3P3CGq+p/cypLX+ThFzSc+1q4x/rGRA3mciFwBnE/KxnYkixSKSBvgCdzF6BbgVOC/uPw+i+Iw8t9E5GpSLr+4N/jaegwTSzJ/SSgak9zQPh6YEG6cTA0DzgLeCB53F5EkVb09xExZUUJVn4nfIG7t6shR1XYAInIebtWQ2SKST1VPCTdZxlT1AxG5ENfZBdAz6p1dwGQRuQ33uYu/ExjJgoRwqAhdZVV9WUTKAhWBH0KOdRhfG/8iMjSNzTuBzyJc98ObKWrg1RRLwBr/JnfYyIE8TERewFV5b4obqtgRt0b1TaEGS4eILMdNefgoKEzYFPhbVPNmVRTvFIvIGbjlF+uRvPzi3bghgBep6oIQ4x0iIvtxwyoPe4oI1nXISsE5EamqqitzMVamROR5Uja0rwH+F+WGtoj8F7fCRuwi9DjgK1U9L9xkGUvreBDVwqsiciXurnsjoATuODFfVUeHGiwdInJuMPc9zeNthOvtICJpNapVVc/I9TBZICL9gYtx88nPFreKzPgoF9ALiiim1xAcpKrbcj9V+kRkJHAuKZfF/QEoDXyvqj3DypYeEUkC+uGmI80gmKKmqnPCzJWeYEWW9KZY3qqqTcJLlz7fOjWMX2zkQN52ibqlAVeo6kMi8gTwftihMvCnqm4TkeNE5DhVnS0iT4cdKi+RYPlFXAdA63ReFomOgcCXUWw0pScrBeei1jEQaEbKhvZ/gK/CjZSp1bjRRbF5zpWCbZEkItcBfwX+IiLxS30VA6J6d7glrtbAM6q6IewwWdALVzDxiTSei3K9HVT1L2FnyKZ2QE2CGhSqukFEol6o8n1cPYfXg8fX4m6gbALGkHKufxRUB+qr6gEAERmO+zw2AL4MM1h6VPVDEfmc5Clqd+Ea21HVJtWUh5HBFMv7ROT+0FJlzpu6UcY/1jmQt/0e/P1b0Ku/DTgpxDyZ2SEiRXHrO78mIluIK9jlsSgNI28lIv8A+pJ8N8LkLG8KzsXxqqEdKAZ8ExRkUqA2rrr3JIhkYaaPcZWly5Cy8bobWBFKokyo6h0ZPR+1eiqq2i3424ulIuOJyPVpbY9iLYrAPlVVEYl1KBYJO1AWXJZq1M6XsZE8IvK30FKlryRQFHdHGKAIUCrohI7sUP1gBMbU2OOgs+DU8BJlyNcplr52ahgPWOdA3jYlqCb8OK43UXHTC6KqLa5D426gM67AUSTrI8RkZRg58H+5lScLfFt+McpVmdPzLv7l9q2hDfBg2AGyQ1V/xHW+ZNiYjlqDOxNRrKeCiBQEbiOuWCXwgqruzfAbw1Ur7uuCwKW483ZUOwfeErf0cAkRuRm4EXgx5EyZyScitVX1UwARqQXkC57bH16sdP0bt7rCHNw5uhHwSNAR81GYwbIpSjdIUuuMm2L5PMlTLP8W1E3IsHM0ZL52ahgPWM2BY4SInAAU9GFt7fRE9aI5WBapvU/vrS/LL8bPzxaRZ1W1R9iZsiK4sDhVVb8NO0tW5MUKyFE9XmQmqvUH0hLFeioAIvIWbkTGq8Gmv+IKQXYKL1X2BB37b6pqy7CzpCeYX94c1/ibrqofhhwpQ0FnwGjc3XgBdgFdcVOorlDVt0KMlyZxSzrXDh4u8WR6Twoi8pOqRnXkgJd8qRtl/GQjB/IgEWmfwXOoqm93NWMieZcKD4eRZ9YxEKGGVfwdh8gWuoonIq1xaygXwM0vvwB4OKJ334HMG/8R2h+yI6rHi8xYj/3Rq6qqVeIezxaRr0NLc2R+BSJbh0BEegCvRr1DIJ6qLgGqiUjx4HF8h35kOgbSKKy5Nvi7gohUiGJhTRGZTNrHLsEVUIwUEblXVf8tIs+SRu4oX78BBAUHfagbZTxknQN5U0ZFdRT/hjzHRPWi2cdh5JmJSsMqqv/nGRmAu9MzB0BVlwW9/D6Lyv6QHT7uO76J6nDhz0WkrqouAhCROrgq3pGVqnGVDziPCDVY01AeWBLMJx+NGzkQyc+ciPxNVV8VkV6ptgOgqk+GEix9PhbWHHKEz4Xlm+DvSB8XUvO9U8P4wToH8iBVvSHsDMcSVf2Pb8PIsyAqF3nnisgKXCPkzOBrSK6RUD28aOn6U1V3xi48AwfDCpNDorI/HAsi0eD2sJ5KvIuAj0Xkp+DxqcC3saXsInrciG9A7Qd+VNV1YYXJjKr2E5EHcNMKbgCeC6ZzvKSq/ws33WFixRKjvpoC4GdhzaxOPRORd1S1Q6LzZEZVJwd//yf1cyIS5SkQXnZqGL9Y50AeJyJXAOcTd+dPVSNd5C8DkbhoTs3HYeQeifSa9en4SkT+iit+VRm4E1ep3uSuyB0vfGpwe7wsJ7glGNMlIiVVdXtuhckKVZ0rIuVJLky4Ksw8WRGsVrAJtxTgflx1/bdF5ENVvTfcdMlUdUTw90NhZ8kOESmMG0Vwqqp2C84n56jqlJCjHY3IjKITkXpARWCeqm4RkerAP4CGuBV7IsfjTg3jkePCDmASR0ReAK4BeuAulDsBp4UaKh0ikk9EZmfyskhcNKdhAG4Y+Q5ww8iJ0AnwCEWiYaWqP2b0J/Y6EfkkzJyp9MB1yP2BW4N4J9Az1ERHLxL7Q4yvx4tgvfKDsTnP6bwmSg3uWD2Vl0RkaOxP2KEyk4XjxsywM6YWVB7/FHeevhpYLCIdw02VPhG5S0SW4irqLwSqqeqtuFEbod8ZTouInC0iM0VkZfC4uoj0CztXBl4G9gGXBI/XA4PCi5MjIjEKTUQex02H6QBMFZFBwAxgMVA5zGyZEZF6ItJRRMoFj6uLyOu4z6ExR81GDuRtl6hqdRFZoaoPicgTwPthh0qL53epvBpG7tPdy2yIzJx4Vf0N+KeI/Cv4OtJ83B88P174VMA0L9ZTgYh1dgX+CdRS1S0AIlIWt1zd2xl+V3hK4Vbp+TF+o6oeFJErozg6A7fUYh8gNpJgRdCoimqD+0xVvUZErgN3bpFUFxrmiF0B1FTVvSJSElf0saqqrgk3VsaCTo0rgWXAfSIyHbfixqO45USNOWrWOZC3xdY8/U1ETgZ+AU4KMU9mfLpojufVMHLPG1bpicTdCAARuQQYhVsu61QRqQHcoqq3hZssbR7vD74eL7xpcOfReioQoeNFnONiHQOBbUR4dKeq9s/guW+CQoVRW+aysKp+mqp9vT+sMFmwL/j8KYCInIkbkeazqHRu7FXVvQCqul1EVkW9YyDgZaeG8Yt1DuRtk8Wtlfw48DnuBPNiuJEy5M1Fcyo9cHd9YsPIpxPdOxExvjasfPAU0AKYBKCqy0WkUbiRMuXj/uDl8cKnBrfVU8lVHwR3Ad8IHl8DTAsxz9GKSiMw3taggR1rbHcENoYbKUP9gQ+ASiLyGm4537+HmigbgsZrJVVdEbf5vrDypHKGiEyKe/yX+McRPsb52qlhPCIRXXnG5AAR6QR8oKq7g6rCFwIDo7hGbowvF81pEZHCPgwjBxCRLmltT6vIjQ9E5AtVrRl2DgARWayqdeIzichyVa0Rdrb0+Lo/+Hi8iG9wq2qkG9zBnPJmwJy4fXmlqlYNN9nRidLxAiAYKn4Krhhhg2DzfFWdEF6qoyMin6tqpEYOiFtSdiRuDv924Aegc+qpEVEhIq8CK4Dfge+Bxaq6NdxUGROROUAb3M3HpcAWYKGq9sro+3KbiDTO6Pmsrr6Q20RkBzAvblOj+MdRPI8Y/9jIgbztAVUdLyINcBd4Q4DhQJ1wY6XN17tUvg0jB+/uXvo2J35tsE+oiBwP3EXy8kOR5NP+EOPr8YLkAqZzwBUwDRotUeRVPZUYEXlFVf8vg22XhhArXUHV/2mqWg0PR8N4ZD2uyN9sXM2EXUAXIKorOL2Eq5yfBJwJfCEi81T1mXBjZai4qu4Ska7AWFXtL8lLEEdGVBv/WdA21eMnQklh8rTIzmczOeJA8PcVwIuqOhV3IR1VA/Cz6n9sGPk2cMPIcb25kRU0rJbhhiwiIhekGmIXGR5WeO8O3I5bImk9cEHwOLJ82h/iDMDP48WfadR2iGqDO0U9FRF5lgjXU4lzfvyDoIPxothjVf0l1xNl7nMRqZX5y7wRxWkFE4HWwJ/ABtx0ql8z/I4Qqeps4F/AA7gpoRcDt4YaKnP5ReQk3IobPi+5GEmqOjejP7HXicg7YeY0frORA3nbehEZget1HiwiJxDtDiEv71IBqOraVLkPpPfaiBiAP3cvwZM58UEj5BlV7Rx2lmwagF/7A/h7vPCpgKlX9VREpC9wP1BIRHbFNuOWgxsZWrCsqQN0FpEfccc4wQ0qqB5urLT5NjojcIqqtgw7RFaJyEygCPAJMJ+41Swi7CHccWKBqi4JziOrQs50LIr6+dtEmHUO5G1XAy2BIaq6I+jN7RNypoz4dNEcz7th5PjXsPKi+FxQ+f80ESmgqvvCzpMNvu0P4O/xwpsGt2/LcgKrVbWYiLylqleHHSabWmT0pERvaUAfR2d8LCLVVPXLsINk0Qrce1oV2AnsEJFPVPX3cGNlaGN8h5aqfi8iT4YZKCMi0klVx2e2zUNWUM4cMStIaCJDRArjLpqbB5umA4NilVmjSkTKAM8Al+Hu9swA7lLVbaEGy4CIvATMBP4BdMA1rI5X1e6hBsuAL3PiRWQscB5utYL4UQ5RvkDycX/w8ngR40MB0/h6Kqoa+XoqsSJ4USyGd7Si8m+KH50BxPbfQ6MzVLVvWNnSIyJf4hpL+YHKuOJ+fxDx0RkxIlIMt0pBb6CCqp4QbqL0pbWfRmXfTYtvebMqL/wbTHhs5ICJDA/vUvk8jNybu5fgXfG5/wV/jgOKhZwlq7zaH8DP4wV4V8DUt2U5t4nIDFItSxYT0eNFVkVlDr+PozOuDDvAkRCRO3AFCS8C1gCjcdMLIkdE6uFWgSgrIvErE5wI5AsnVfpE5HKgFVBRRIbGPXUisD+cVDkqKscL4yHrHDCR4dlFM+DvMHIPG1YD8GROvKo+FHaG7PJwf/DyeBHwqsHtWT2VK3BL9r5C3qviHZVhnn2B8cBZYQfJqqguVZgFBYEngaWqGvUGawHcsTg/KTvFdwEdQ0mUsV+Az3DLLi6N274buDuUREdIREoClVQ1flWI+8LKY/xnnQMmSry6aI7zPbAwuFPlyzBy3xpW3syJF5GywL24ObkFY9tVtVlooTLh4f4A/h4vfGpwe1VPJeigXSQil6jqz2HnyaPy8uiMSFHVIWFnyKqgUv5cERmjqj+KSNFg+56Qo6VneDAFqYWq/ifsMNklInNwHRv5cZ0bW0Rkoar2AlDVGSHGM56zzgETKR5dNMfzcRi5bw0rn4rPvQaMww1l7Y5bRzvqDRXf9gfA2+OFTw3u7rh6KrFlOWcQ8WU5Y0RkCFAFTzrosiAqw4Tz8ugMc/SKicgXQCkAEdkKdInYcsMABYJrijoi0j71k6oa9QLIxVV1l4h0Bcaqan8RWZHpdxmTBdY5YKLEp4vmQ3wcRg7eNax8mhNfWlVfEpG74u6mLAk7VGY82x/A0+MFnjS4Pa6nAskddFfgSQedL0sD2ugMk4mRQC9VnQ0gIk2CbZeEGSoN3YHOQAmgdarnlOivjpQ/WIHsaty1kTE5xjoHTJR4cdGcmo/DyPGsYeXZnPg/g783isgVwAaCuygR5tX+EPDueOFTg9vXeioBHzvovFsaMA+OzjBHr0isYwBAVeeISJEwA6VFVRcAC0TkM1V9Kew8R+Ah3E2SBaq6JKjBtCrkTCaPsM4BEwk+XTSnwcdh5F41rDybEz9IRIoD9wDP4qof9ww3UqZ82x+8PF542OD2rp5KwJsOuvilAUVkV2wzwdKAoQXLnHejM0yu+F5EHsBNOwH4G+44ElVvikg/3DLJ3YJpi+eo6pSwg2ViY/wSnKr6vYhE/bhsPGGdAyYSPLxojufVXSpPG1Y+zYnvhOvNXwk0FZFSuGUYJ4cbK20+7g+eHy98anD7WE8F0u6gi2oFch+XBgTPznsm19yIu6sdG5Y/P9gWVaNxBf1i0x7W41bjiHrnwLO42h+ZbTMm26xzwESJTxfN8by5SwX+Nqw8mhNfXVV3xB6o6i8iUjPMQBnxdX/A3+OFNw1uH+upBJ1dlYM7fzuBpiFHyox3SwMGvDrvmdyhqtuBO0WkmHsY2dUKYs5U1WtE5DpwUxgl1YVGlIhIPVxHRlkR6RX31IlAvnBSmbzGOgdMlHhz0ZyKj8PIfWtY+TQn/jgRKRlcJBGMHIj6sda3/QE8PV741OD2sZ5K0Nl1HW60kQ98XRrQp9EZJpeISDVgLNFfrSBmn4gUwhUhRETOxBU+jqoCuOmV+Ul53tsFdAwlkclzon7Bao4hPl00p+LVMPKAbw0rn+bEPwF8IiLjg8edgH+FmCcrfNsfvD1eeNbg9rGeCriOrudw2eM7uz4PL1K6vFsa0MPRGSb3jMCP1Qpi+gMfAJVE5DWgPvD3UBNlIG4KzxhV/VFEigbboz5Cw3hEVDXsDMYA3l00HyIiX6hqzcy2mSMTXIiO9WlOvIhUAWL77SxV/TrMPHmRx8eLGbhGa2/iGtyqel+owdIgIktV9SIRWRErfiUiS1S1VtjZMiIisWrpsQscwQ1xjuy+ISJlfVoaUEQ+VdXaYecw0SIiy1W1RmbbokRESgN1cceJRbipBovDTZUxEamK61CMTeWJ+ggN4xEbOWCixNe7VN4NI/epYeXjnPigM8CbDgGf9oc4vh4vfCrk5tW88rg5uFNwHQPxc4cjfyfEs6UBfRqdYXKPb6sVoKrbgKmxxyLyOXBqeImyZCR+jdAwHol0A8Ycc3y6aI7n4zBy3xpWPs6J94lv+wP4e7zwqcHtWz2V2JSYc4BawERcB0Fr4NOwQmWRb0sDXhD8HZveI7gOmKh2Zpjc4dtqBWmJbEHCOEViHQMAqjpHRIqEGcjkHdY5YKLEp4vmQ1R1rIh8RvJFUXsPhpH71rDybk68Z3zbH8DT4wV+Nbi9qqcSq0MhIvOAC1V1d/B4AHF3BiPKi8+g76MzTGLFVisIO8dR8mE/9m6EhvGHdQ6YKPHpojkF34aR41nDytficx7xan8I+Hq88KnB7dWynHHKA/FTkPYF26LMl8+gz6MzTIKJyNm4eiqnE9fGiNr0GBGZTNqdAAKUzuU4RyIvjNAwEWWdAyZKfLpo9p1XDStP58T7xKv9IeDr8cKnBrd39VQCY4FPRWRC8PgqYEx4cbLEi6UBPR+dYRJvPPACMAo4EHKWjAw5wuciITZCQ0SKuYe2WoHJOT6c5M2xw6eLZt/51rDycU68T3zbH8Df44VPDW4f66mgqv8SkfeBhsGmG1T1izAzZcTTpQF9HJ1hEm+/qg4PO0Rmgqk7mRKRd1S1Q6LzZJeIVMN1gpYKHttqBSbHRPWCxBybfLpo9p1vDSsv5uN6zLf9Afw9XnjT4Pa0ngpwqGq+F5XzgxVZrgOeCjtLNvg4OsMkSHD8BZgsIrcBE4A/Ys+r6i+hBDt6Z4QdIB0jsNUKTIL4cCFljh3eXDTnAb41rHyZj+sr3/YH8PR44VuD28N6Kr7yamlA30ZnmIRbSsoClX1IOac/qo3szES1OKGtVmASRlSjut+bY5GIVCH5onlWlC+afSYi1wP34+YHQtCwUtVX0v+u8IjIlbiCO5VIno87QFWjPOzdG77tDzF2vDB5hYjELvRjF2WCm0tsdVWMN0TkauADVd0VVNO/EBgY1U6uzIjI56p6Ydg5UgtG7HxOytUKLlLVduGlMnmFdQ4Yc4zyqWElIv8B7ooNfY/NiVdVq86bQ3zaH4zJK+KWBhTSWBpQVZ/M/VTGHBkRWaGq1UWkATAQV7vmQVWtE3K0IyIiX6hq5KbYiUhJ3GoFDYJN83E3TLaHl8rkFVEfNmqMSRDPhgv7OCfeK57tD8bkFbY0oMlLYisUXAG8qKpTRWRQmIGyKmhwV1LVFXGb7wsrT0ZiqxWEncPkTTZywBgTeSKyHGiSak78XFWtFm4yY4w5esHSgFfEF18hiQAABA1JREFULQ1YDJiqqo3CTWZM1onIFGA9kISbUvA78Kmq1gg1WDpEZA7QBnezdCmwBVioqr0y+r6wicjZQG/gdOJu9No0JJMTbOSAMcYHXhafM8aYLLKlAU1ecDXQEjftb4eInIQrThhVxYP6CF2BsaraX0RWZPpd4RsPvACMInm0hjE5wjoHjDGR51uFd2OMySZbGtB4T1V/A96Ne7wR2BheokzlDzowrgb+GXaYbNivqsPDDmHyJptWYIwxxhgTMhG5kOSlAefZ0oDGJJaIdAQeBBao6m0icgbwuKp2CDlamoIpleDqDWwBJgB/xJ5X1V/CyGXyFuscMMYYY4wxxhxTRKS+qi7MbFtUiMgPpLGqyaEvVM/I9VAmzzku7ADGGGOMMcYYk8uezeK2SFDVvwQdAPcBNVT1L8DLwHKgY6jhTJ5hNQeMMcYYY4wxxwQRqQdcApQVkfiVCU4E8oWTKlv6qepbItIAV4tpCDAcqBNuLJMX2MgBY4wxxhhjzLGiAFAUd5O0WNyfXfhxBz62QsEVwIuqOhX3bzLmqFnNAWOMMcYYY8wxRUROU9UfRaQogKruCTtTVojIFGA9kARcCPwOfKqqNUINZvIEGzlgjDHGGGOMOdYUE5EvgK+Ar0RkqYhUDTtUFlwNTAdaqOoOoBTQJ9xIJq+wkQPGGGOMMcaYY4qIfAz8U1VnB4+bAI+o6iWhBjMmRDZywBhjjDHGGHOsKRLrGABQ1Tnw/+3doYpVYRQF4LUNCopFmGAaMdgMYjWJQTCLxeQDGNSo7+EMmOxj0uA7TBBtwpgsBovJINvgHZDBOv4z7O+DC+eeU1Y9i//elQvr4sB61goAAIBpDqrqRZLXm+8PkxwszAPLOTkAAABM8yjJVpK9zWdrcw/G8p8DAADASFV1MUmflrUCOE5ODgAAAKNU1fXNWsGnnK61Ajg2ygEAAGCanSRPunu7u7eTPE2yuzgTLKUcAAAAprFWAEdYKwAAAKaxVgBHODkAAABMY60AjrBWAAAAAMP5WQEAADBKVV1L8izJlfz1TtTdt1dlgtWcHAAAAEapqg9JXibZT/Lr8H537y8LBYspBwAAgFGqar+7b67OASeJcgAAABihqi5tLh8n+ZbkTZKfh8+7+/uKXHASKAcAAIARqupLkk5S/3jc3X31P0eCE0M5AAAAAMOdWR0AAADgf6qq+1V1cXP9vKr2qurG6lywknIAAACY5kV3/6iqW0nuJHmVP+sFMJZyAAAAmOZwvvBekt3ufpvk7MI8sJxyAAAAmOZrVe0keZDkXVWdi3cjhvOHhAAAwChVdT7J3SQfu/tzVV1Ocr273y+OBssoBwAAAGA4R2cAAABgOOUAAAAADKccAAAAgOGUAwAAADDcb1FU5itFsMOWAAAAAElFTkSuQmC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75" y="1205688"/>
            <a:ext cx="10814671" cy="5670563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>
            <a:off x="5557443" y="917608"/>
            <a:ext cx="144379" cy="245132"/>
          </a:xfrm>
          <a:prstGeom prst="downArrow">
            <a:avLst/>
          </a:prstGeom>
          <a:solidFill>
            <a:srgbClr val="FFFFFF"/>
          </a:solidFill>
          <a:ln w="15875" cap="flat">
            <a:solidFill>
              <a:srgbClr val="92D050"/>
            </a:solidFill>
            <a:prstDash val="solid"/>
            <a:round/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Franklin Gothic Book"/>
              <a:ea typeface="Franklin Gothic Book"/>
              <a:cs typeface="Franklin Gothic Book"/>
              <a:sym typeface="Franklin Gothic Book"/>
            </a:endParaRPr>
          </a:p>
        </p:txBody>
      </p:sp>
      <p:sp>
        <p:nvSpPr>
          <p:cNvPr id="16" name="Down Arrow 15"/>
          <p:cNvSpPr/>
          <p:nvPr/>
        </p:nvSpPr>
        <p:spPr>
          <a:xfrm>
            <a:off x="6500775" y="917608"/>
            <a:ext cx="144379" cy="245132"/>
          </a:xfrm>
          <a:prstGeom prst="downArrow">
            <a:avLst/>
          </a:prstGeom>
          <a:solidFill>
            <a:srgbClr val="FFFFFF"/>
          </a:solidFill>
          <a:ln w="15875" cap="flat">
            <a:solidFill>
              <a:srgbClr val="92D050"/>
            </a:solidFill>
            <a:prstDash val="solid"/>
            <a:round/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Franklin Gothic Book"/>
              <a:ea typeface="Franklin Gothic Book"/>
              <a:cs typeface="Franklin Gothic Book"/>
              <a:sym typeface="Franklin Gothic Book"/>
            </a:endParaRPr>
          </a:p>
        </p:txBody>
      </p:sp>
      <p:sp>
        <p:nvSpPr>
          <p:cNvPr id="17" name="Down Arrow 16"/>
          <p:cNvSpPr/>
          <p:nvPr/>
        </p:nvSpPr>
        <p:spPr>
          <a:xfrm>
            <a:off x="6931334" y="921129"/>
            <a:ext cx="144379" cy="245132"/>
          </a:xfrm>
          <a:prstGeom prst="downArrow">
            <a:avLst/>
          </a:prstGeom>
          <a:solidFill>
            <a:srgbClr val="FFFFFF"/>
          </a:solidFill>
          <a:ln w="15875" cap="flat">
            <a:solidFill>
              <a:srgbClr val="92D050"/>
            </a:solidFill>
            <a:prstDash val="solid"/>
            <a:round/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Franklin Gothic Book"/>
              <a:ea typeface="Franklin Gothic Book"/>
              <a:cs typeface="Franklin Gothic Book"/>
              <a:sym typeface="Franklin Gothic Book"/>
            </a:endParaRPr>
          </a:p>
        </p:txBody>
      </p:sp>
      <p:sp>
        <p:nvSpPr>
          <p:cNvPr id="18" name="Down Arrow 17"/>
          <p:cNvSpPr/>
          <p:nvPr/>
        </p:nvSpPr>
        <p:spPr>
          <a:xfrm>
            <a:off x="5157966" y="917608"/>
            <a:ext cx="144379" cy="245132"/>
          </a:xfrm>
          <a:prstGeom prst="downArrow">
            <a:avLst/>
          </a:prstGeom>
          <a:solidFill>
            <a:srgbClr val="FFFFFF"/>
          </a:solidFill>
          <a:ln w="15875" cap="flat">
            <a:solidFill>
              <a:srgbClr val="92D050"/>
            </a:solidFill>
            <a:prstDash val="solid"/>
            <a:round/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Franklin Gothic Book"/>
              <a:ea typeface="Franklin Gothic Book"/>
              <a:cs typeface="Franklin Gothic Book"/>
              <a:sym typeface="Franklin Gothic Book"/>
            </a:endParaRPr>
          </a:p>
        </p:txBody>
      </p:sp>
      <p:sp>
        <p:nvSpPr>
          <p:cNvPr id="19" name="Down Arrow 18"/>
          <p:cNvSpPr/>
          <p:nvPr/>
        </p:nvSpPr>
        <p:spPr>
          <a:xfrm>
            <a:off x="4686300" y="917608"/>
            <a:ext cx="144379" cy="245132"/>
          </a:xfrm>
          <a:prstGeom prst="downArrow">
            <a:avLst/>
          </a:prstGeom>
          <a:solidFill>
            <a:srgbClr val="FFFFFF"/>
          </a:solidFill>
          <a:ln w="15875" cap="flat">
            <a:solidFill>
              <a:srgbClr val="92D050"/>
            </a:solidFill>
            <a:prstDash val="solid"/>
            <a:round/>
          </a:ln>
          <a:effectLst>
            <a:outerShdw blurRad="38100" dist="25400" dir="2700000" rotWithShape="0">
              <a:srgbClr val="000000">
                <a:alpha val="6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Franklin Gothic Book"/>
              <a:ea typeface="Franklin Gothic Book"/>
              <a:cs typeface="Franklin Gothic Book"/>
              <a:sym typeface="Franklin Gothic Book"/>
            </a:endParaRPr>
          </a:p>
        </p:txBody>
      </p:sp>
      <p:sp>
        <p:nvSpPr>
          <p:cNvPr id="12" name="Title 1"/>
          <p:cNvSpPr txBox="1">
            <a:spLocks noGrp="1"/>
          </p:cNvSpPr>
          <p:nvPr>
            <p:ph type="title"/>
          </p:nvPr>
        </p:nvSpPr>
        <p:spPr>
          <a:xfrm>
            <a:off x="0" y="8406"/>
            <a:ext cx="9000000" cy="687518"/>
          </a:xfrm>
          <a:prstGeom prst="rect">
            <a:avLst/>
          </a:prstGeom>
        </p:spPr>
        <p:txBody>
          <a:bodyPr anchor="b">
            <a:normAutofit fontScale="90000"/>
          </a:bodyPr>
          <a:lstStyle>
            <a:lvl1pPr>
              <a:lnSpc>
                <a:spcPct val="200000"/>
              </a:lnSpc>
              <a:defRPr spc="-99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 algn="l"/>
            <a:r>
              <a:rPr lang="tr-TR" dirty="0" smtClean="0"/>
              <a:t>Corroleatıon HEATMAP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433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06" y="1155883"/>
            <a:ext cx="4804077" cy="18241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306" y="3242140"/>
            <a:ext cx="4305300" cy="3362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7238" y="3242140"/>
            <a:ext cx="4457700" cy="3362325"/>
          </a:xfrm>
          <a:prstGeom prst="rect">
            <a:avLst/>
          </a:prstGeom>
        </p:spPr>
      </p:pic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000000" cy="825022"/>
          </a:xfrm>
          <a:prstGeom prst="rect">
            <a:avLst/>
          </a:prstGeom>
        </p:spPr>
        <p:txBody>
          <a:bodyPr anchor="b">
            <a:normAutofit fontScale="90000"/>
          </a:bodyPr>
          <a:lstStyle>
            <a:lvl1pPr>
              <a:lnSpc>
                <a:spcPct val="200000"/>
              </a:lnSpc>
              <a:defRPr spc="-99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 algn="l"/>
            <a:r>
              <a:rPr lang="tr-TR" dirty="0" smtClean="0"/>
              <a:t>Selected Columns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1439" y="1154831"/>
            <a:ext cx="5062759" cy="1825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48" y="969402"/>
            <a:ext cx="11582400" cy="5888598"/>
          </a:xfrm>
          <a:prstGeom prst="rect">
            <a:avLst/>
          </a:prstGeom>
        </p:spPr>
      </p:pic>
      <p:sp>
        <p:nvSpPr>
          <p:cNvPr id="3" name="Title 1"/>
          <p:cNvSpPr txBox="1">
            <a:spLocks noGrp="1"/>
          </p:cNvSpPr>
          <p:nvPr>
            <p:ph type="title"/>
          </p:nvPr>
        </p:nvSpPr>
        <p:spPr>
          <a:xfrm>
            <a:off x="48127" y="0"/>
            <a:ext cx="9000000" cy="742519"/>
          </a:xfrm>
          <a:prstGeom prst="rect">
            <a:avLst/>
          </a:prstGeom>
        </p:spPr>
        <p:txBody>
          <a:bodyPr anchor="b">
            <a:normAutofit fontScale="90000"/>
          </a:bodyPr>
          <a:lstStyle>
            <a:lvl1pPr>
              <a:lnSpc>
                <a:spcPct val="200000"/>
              </a:lnSpc>
              <a:defRPr spc="-99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 algn="l"/>
            <a:r>
              <a:rPr lang="tr-TR" dirty="0" smtClean="0"/>
              <a:t>paırplot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1847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</p:tagLst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1_RetrospectVTI">
  <a:themeElements>
    <a:clrScheme name="1_Retrospect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0000FF"/>
      </a:hlink>
      <a:folHlink>
        <a:srgbClr val="FF00FF"/>
      </a:folHlink>
    </a:clrScheme>
    <a:fontScheme name="1_RetrospectVT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1_Retrospect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WrappedLabelHistory xmlns:xsd="http://www.w3.org/2001/XMLSchema" xmlns:xsi="http://www.w3.org/2001/XMLSchema-instance" xmlns="http://www.boldonjames.com/2016/02/Classifier/internal/wrappedLabelHistory">
  <Value>PD94bWwgdmVyc2lvbj0iMS4wIiBlbmNvZGluZz0idXMtYXNjaWkiPz48bGFiZWxIaXN0b3J5IHhtbG5zOnhzZD0iaHR0cDovL3d3dy53My5vcmcvMjAwMS9YTUxTY2hlbWEiIHhtbG5zOnhzaT0iaHR0cDovL3d3dy53My5vcmcvMjAwMS9YTUxTY2hlbWEtaW5zdGFuY2UiIHhtbG5zPSJodHRwOi8vd3d3LmJvbGRvbmphbWVzLmNvbS8yMDE2LzAyL0NsYXNzaWZpZXIvaW50ZXJuYWwvbGFiZWxIaXN0b3J5Ij48aXRlbT48c2lzbCBzaXNsVmVyc2lvbj0iMCIgcG9saWN5PSIyYjQ5ODY3Yi1hY2UzLTQwOGEtYjdlNC02ZDJhMzkxOTVmYzYiIG9yaWdpbj0idXNlclNlbGVjdGVkIj48ZWxlbWVudCB1aWQ9ImlkX2NsYXNzaWZpY2F0aW9uX25vbmJ1c2luZXNzIiB2YWx1ZT0iIiB4bWxucz0iaHR0cDovL3d3dy5ib2xkb25qYW1lcy5jb20vMjAwOC8wMS9zaWUvaW50ZXJuYWwvbGFiZWwiIC8+PGVsZW1lbnQgdWlkPSIzM2QwZGQ4Zi02MjkxLTQ0ZTktOTBlOS1lOTNlOWU0MGQ3ZTkiIHZhbHVlPSIiIHhtbG5zPSJodHRwOi8vd3d3LmJvbGRvbmphbWVzLmNvbS8yMDA4LzAxL3NpZS9pbnRlcm5hbC9sYWJlbCIgLz48L3Npc2w+PFVzZXJOYW1lPkVQSUFTXGFiZHVsc2FtZXQub25heTwvVXNlck5hbWU+PERhdGVUaW1lPjIxLjExLjIwMjIgMjA6MDg6NTU8L0RhdGVUaW1lPjxMYWJlbFN0cmluZz5UYXNuaWYgRCYjeDEzMTsmI3gxNUY7JiN4MTMxOy1LaSYjeDE1Rjtpc2VsIFZlcmkgaSYjeEU3O2VybWV6PC9MYWJlbFN0cmluZz48L2l0ZW0+PC9sYWJlbEhpc3Rvcnk+</Value>
</WrappedLabelHistory>
</file>

<file path=customXml/item2.xml><?xml version="1.0" encoding="utf-8"?>
<sisl xmlns:xsd="http://www.w3.org/2001/XMLSchema" xmlns:xsi="http://www.w3.org/2001/XMLSchema-instance" xmlns="http://www.boldonjames.com/2008/01/sie/internal/label" sislVersion="0" policy="2b49867b-ace3-408a-b7e4-6d2a39195fc6" origin="userSelected">
  <element uid="id_classification_nonbusiness" value=""/>
  <element uid="33d0dd8f-6291-44e9-90e9-e93e9e40d7e9" value=""/>
</sisl>
</file>

<file path=customXml/itemProps1.xml><?xml version="1.0" encoding="utf-8"?>
<ds:datastoreItem xmlns:ds="http://schemas.openxmlformats.org/officeDocument/2006/customXml" ds:itemID="{43A5964F-7D21-425A-83F0-DA358EEC6290}">
  <ds:schemaRefs>
    <ds:schemaRef ds:uri="http://www.w3.org/2001/XMLSchema"/>
    <ds:schemaRef ds:uri="http://www.boldonjames.com/2016/02/Classifier/internal/wrappedLabelHistory"/>
  </ds:schemaRefs>
</ds:datastoreItem>
</file>

<file path=customXml/itemProps2.xml><?xml version="1.0" encoding="utf-8"?>
<ds:datastoreItem xmlns:ds="http://schemas.openxmlformats.org/officeDocument/2006/customXml" ds:itemID="{DA8B2902-AD24-45D9-BE33-00C08FB90E2A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1066</TotalTime>
  <Words>210</Words>
  <Application>Microsoft Office PowerPoint</Application>
  <PresentationFormat>Widescreen</PresentationFormat>
  <Paragraphs>57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Chalkduster</vt:lpstr>
      <vt:lpstr>Franklin Gothic Book</vt:lpstr>
      <vt:lpstr>Gill Sans MT</vt:lpstr>
      <vt:lpstr>Parcel</vt:lpstr>
      <vt:lpstr>SpottIng the NBA TalentS</vt:lpstr>
      <vt:lpstr>Content</vt:lpstr>
      <vt:lpstr>Problem Set</vt:lpstr>
      <vt:lpstr>Steps</vt:lpstr>
      <vt:lpstr>Selenıum</vt:lpstr>
      <vt:lpstr>DataSet</vt:lpstr>
      <vt:lpstr>Corroleatıon HEATMAP</vt:lpstr>
      <vt:lpstr>Selected Columns</vt:lpstr>
      <vt:lpstr>paırplot</vt:lpstr>
      <vt:lpstr>Correlatıon heatmap</vt:lpstr>
      <vt:lpstr>Model comparıson</vt:lpstr>
      <vt:lpstr>Outputs</vt:lpstr>
      <vt:lpstr>Future Works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Reach More People</dc:title>
  <cp:lastModifiedBy>Abdulsamet Onay</cp:lastModifiedBy>
  <cp:revision>27</cp:revision>
  <dcterms:modified xsi:type="dcterms:W3CDTF">2022-11-23T05:10:18Z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8f9e19c2-4961-4241-8099-adf73f029145</vt:lpwstr>
  </property>
  <property fmtid="{D5CDD505-2E9C-101B-9397-08002B2CF9AE}" pid="3" name="bjSaver">
    <vt:lpwstr>mSou+BzkhvjehLDu5kYV1PBYWtbnvhUt</vt:lpwstr>
  </property>
  <property fmtid="{D5CDD505-2E9C-101B-9397-08002B2CF9AE}" pid="4" name="bjDocumentLabelXML">
    <vt:lpwstr>&lt;?xml version="1.0" encoding="us-ascii"?&gt;&lt;sisl xmlns:xsd="http://www.w3.org/2001/XMLSchema" xmlns:xsi="http://www.w3.org/2001/XMLSchema-instance" sislVersion="0" policy="2b49867b-ace3-408a-b7e4-6d2a39195fc6" origin="userSelected" xmlns="http://www.boldonj</vt:lpwstr>
  </property>
  <property fmtid="{D5CDD505-2E9C-101B-9397-08002B2CF9AE}" pid="5" name="bjDocumentLabelXML-0">
    <vt:lpwstr>ames.com/2008/01/sie/internal/label"&gt;&lt;element uid="id_classification_nonbusiness" value="" /&gt;&lt;element uid="33d0dd8f-6291-44e9-90e9-e93e9e40d7e9" value="" /&gt;&lt;/sisl&gt;</vt:lpwstr>
  </property>
  <property fmtid="{D5CDD505-2E9C-101B-9397-08002B2CF9AE}" pid="6" name="bjDocumentSecurityLabel">
    <vt:lpwstr>Tasnif Dışı-Kişisel Veri içermez</vt:lpwstr>
  </property>
  <property fmtid="{D5CDD505-2E9C-101B-9397-08002B2CF9AE}" pid="7" name="bjLabelHistoryID">
    <vt:lpwstr>{43A5964F-7D21-425A-83F0-DA358EEC6290}</vt:lpwstr>
  </property>
</Properties>
</file>